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73" r:id="rId2"/>
    <p:sldId id="258" r:id="rId3"/>
    <p:sldId id="262" r:id="rId4"/>
    <p:sldId id="259" r:id="rId5"/>
    <p:sldId id="270" r:id="rId6"/>
    <p:sldId id="278" r:id="rId7"/>
    <p:sldId id="276" r:id="rId8"/>
    <p:sldId id="277" r:id="rId9"/>
    <p:sldId id="279" r:id="rId10"/>
    <p:sldId id="274" r:id="rId11"/>
    <p:sldId id="282" r:id="rId12"/>
    <p:sldId id="286" r:id="rId13"/>
    <p:sldId id="285" r:id="rId14"/>
    <p:sldId id="288" r:id="rId15"/>
    <p:sldId id="287" r:id="rId16"/>
    <p:sldId id="280" r:id="rId17"/>
    <p:sldId id="281" r:id="rId18"/>
    <p:sldId id="290" r:id="rId19"/>
    <p:sldId id="26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4C3A"/>
    <a:srgbClr val="5562DD"/>
    <a:srgbClr val="F7F4E9"/>
    <a:srgbClr val="E7B364"/>
    <a:srgbClr val="ECB418"/>
    <a:srgbClr val="D8292C"/>
    <a:srgbClr val="C23A29"/>
    <a:srgbClr val="FFFDEB"/>
    <a:srgbClr val="213735"/>
    <a:srgbClr val="BFEF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6CDAD4-E8EC-9B4D-8016-9EC41C48B1F9}" v="2157" dt="2024-11-13T11:51:30.5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89" autoAdjust="0"/>
    <p:restoredTop sz="72068" autoAdjust="0"/>
  </p:normalViewPr>
  <p:slideViewPr>
    <p:cSldViewPr snapToGrid="0">
      <p:cViewPr>
        <p:scale>
          <a:sx n="60" d="100"/>
          <a:sy n="60" d="100"/>
        </p:scale>
        <p:origin x="3832" y="10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 Perry" userId="89e838d7-7ba4-4e1a-b80f-38832d29bb3c" providerId="ADAL" clId="{0D6CDAD4-E8EC-9B4D-8016-9EC41C48B1F9}"/>
    <pc:docChg chg="undo custSel addSld delSld modSld sldOrd">
      <pc:chgData name="Max Perry" userId="89e838d7-7ba4-4e1a-b80f-38832d29bb3c" providerId="ADAL" clId="{0D6CDAD4-E8EC-9B4D-8016-9EC41C48B1F9}" dt="2024-11-13T11:51:30.564" v="5625"/>
      <pc:docMkLst>
        <pc:docMk/>
      </pc:docMkLst>
      <pc:sldChg chg="addSp delSp modSp mod">
        <pc:chgData name="Max Perry" userId="89e838d7-7ba4-4e1a-b80f-38832d29bb3c" providerId="ADAL" clId="{0D6CDAD4-E8EC-9B4D-8016-9EC41C48B1F9}" dt="2024-11-13T11:48:45.719" v="5534" actId="1076"/>
        <pc:sldMkLst>
          <pc:docMk/>
          <pc:sldMk cId="2628093541" sldId="258"/>
        </pc:sldMkLst>
        <pc:spChg chg="mod">
          <ac:chgData name="Max Perry" userId="89e838d7-7ba4-4e1a-b80f-38832d29bb3c" providerId="ADAL" clId="{0D6CDAD4-E8EC-9B4D-8016-9EC41C48B1F9}" dt="2024-11-07T11:21:14.966" v="3" actId="20577"/>
          <ac:spMkLst>
            <pc:docMk/>
            <pc:sldMk cId="2628093541" sldId="258"/>
            <ac:spMk id="9" creationId="{71FD9E64-D3F3-3286-B56E-46BCEC6CC362}"/>
          </ac:spMkLst>
        </pc:spChg>
        <pc:picChg chg="add mod">
          <ac:chgData name="Max Perry" userId="89e838d7-7ba4-4e1a-b80f-38832d29bb3c" providerId="ADAL" clId="{0D6CDAD4-E8EC-9B4D-8016-9EC41C48B1F9}" dt="2024-11-13T11:48:45.719" v="5534" actId="1076"/>
          <ac:picMkLst>
            <pc:docMk/>
            <pc:sldMk cId="2628093541" sldId="258"/>
            <ac:picMk id="3" creationId="{22A510A2-BAD1-CC17-51A5-6798B052B617}"/>
          </ac:picMkLst>
        </pc:picChg>
        <pc:picChg chg="del">
          <ac:chgData name="Max Perry" userId="89e838d7-7ba4-4e1a-b80f-38832d29bb3c" providerId="ADAL" clId="{0D6CDAD4-E8EC-9B4D-8016-9EC41C48B1F9}" dt="2024-11-13T11:48:28.484" v="5530" actId="478"/>
          <ac:picMkLst>
            <pc:docMk/>
            <pc:sldMk cId="2628093541" sldId="258"/>
            <ac:picMk id="1026" creationId="{741FAB4A-0ABF-BF2F-26CE-23A02233EBE7}"/>
          </ac:picMkLst>
        </pc:picChg>
      </pc:sldChg>
      <pc:sldChg chg="addSp delSp modSp mod modNotesTx">
        <pc:chgData name="Max Perry" userId="89e838d7-7ba4-4e1a-b80f-38832d29bb3c" providerId="ADAL" clId="{0D6CDAD4-E8EC-9B4D-8016-9EC41C48B1F9}" dt="2024-11-11T15:27:11.586" v="1923" actId="1076"/>
        <pc:sldMkLst>
          <pc:docMk/>
          <pc:sldMk cId="2691905086" sldId="259"/>
        </pc:sldMkLst>
        <pc:spChg chg="add mod">
          <ac:chgData name="Max Perry" userId="89e838d7-7ba4-4e1a-b80f-38832d29bb3c" providerId="ADAL" clId="{0D6CDAD4-E8EC-9B4D-8016-9EC41C48B1F9}" dt="2024-11-11T15:23:46.017" v="1890" actId="1076"/>
          <ac:spMkLst>
            <pc:docMk/>
            <pc:sldMk cId="2691905086" sldId="259"/>
            <ac:spMk id="2" creationId="{7BF725CE-7584-8297-59B6-DFBD4E67CB23}"/>
          </ac:spMkLst>
        </pc:spChg>
        <pc:spChg chg="add del mod">
          <ac:chgData name="Max Perry" userId="89e838d7-7ba4-4e1a-b80f-38832d29bb3c" providerId="ADAL" clId="{0D6CDAD4-E8EC-9B4D-8016-9EC41C48B1F9}" dt="2024-11-11T15:24:42.883" v="1898" actId="478"/>
          <ac:spMkLst>
            <pc:docMk/>
            <pc:sldMk cId="2691905086" sldId="259"/>
            <ac:spMk id="3" creationId="{A2F20FA9-800A-7F00-0FCC-C3B9A8287065}"/>
          </ac:spMkLst>
        </pc:spChg>
        <pc:spChg chg="mod">
          <ac:chgData name="Max Perry" userId="89e838d7-7ba4-4e1a-b80f-38832d29bb3c" providerId="ADAL" clId="{0D6CDAD4-E8EC-9B4D-8016-9EC41C48B1F9}" dt="2024-11-11T15:27:08.819" v="1922" actId="1076"/>
          <ac:spMkLst>
            <pc:docMk/>
            <pc:sldMk cId="2691905086" sldId="259"/>
            <ac:spMk id="4" creationId="{D09C73E6-4A94-19E0-9789-2F48E89E7975}"/>
          </ac:spMkLst>
        </pc:spChg>
        <pc:spChg chg="mod">
          <ac:chgData name="Max Perry" userId="89e838d7-7ba4-4e1a-b80f-38832d29bb3c" providerId="ADAL" clId="{0D6CDAD4-E8EC-9B4D-8016-9EC41C48B1F9}" dt="2024-11-11T15:27:11.586" v="1923" actId="1076"/>
          <ac:spMkLst>
            <pc:docMk/>
            <pc:sldMk cId="2691905086" sldId="259"/>
            <ac:spMk id="9" creationId="{71FD9E64-D3F3-3286-B56E-46BCEC6CC362}"/>
          </ac:spMkLst>
        </pc:spChg>
        <pc:cxnChg chg="del">
          <ac:chgData name="Max Perry" userId="89e838d7-7ba4-4e1a-b80f-38832d29bb3c" providerId="ADAL" clId="{0D6CDAD4-E8EC-9B4D-8016-9EC41C48B1F9}" dt="2024-11-08T10:30:40.432" v="1781" actId="478"/>
          <ac:cxnSpMkLst>
            <pc:docMk/>
            <pc:sldMk cId="2691905086" sldId="259"/>
            <ac:cxnSpMk id="7" creationId="{7410E9B3-8A1C-6E49-E0DE-8B77AFCC2E33}"/>
          </ac:cxnSpMkLst>
        </pc:cxnChg>
        <pc:cxnChg chg="add mod">
          <ac:chgData name="Max Perry" userId="89e838d7-7ba4-4e1a-b80f-38832d29bb3c" providerId="ADAL" clId="{0D6CDAD4-E8EC-9B4D-8016-9EC41C48B1F9}" dt="2024-11-11T15:26:10.238" v="1908" actId="693"/>
          <ac:cxnSpMkLst>
            <pc:docMk/>
            <pc:sldMk cId="2691905086" sldId="259"/>
            <ac:cxnSpMk id="10" creationId="{963EEC11-90BA-719E-6ED7-1484C224EF79}"/>
          </ac:cxnSpMkLst>
        </pc:cxnChg>
        <pc:cxnChg chg="add mod">
          <ac:chgData name="Max Perry" userId="89e838d7-7ba4-4e1a-b80f-38832d29bb3c" providerId="ADAL" clId="{0D6CDAD4-E8EC-9B4D-8016-9EC41C48B1F9}" dt="2024-11-11T15:26:24.242" v="1911" actId="693"/>
          <ac:cxnSpMkLst>
            <pc:docMk/>
            <pc:sldMk cId="2691905086" sldId="259"/>
            <ac:cxnSpMk id="13" creationId="{43CB03E5-3F07-79FD-D826-2645CA2E0C3A}"/>
          </ac:cxnSpMkLst>
        </pc:cxnChg>
        <pc:cxnChg chg="add mod">
          <ac:chgData name="Max Perry" userId="89e838d7-7ba4-4e1a-b80f-38832d29bb3c" providerId="ADAL" clId="{0D6CDAD4-E8EC-9B4D-8016-9EC41C48B1F9}" dt="2024-11-11T15:26:48.036" v="1920" actId="693"/>
          <ac:cxnSpMkLst>
            <pc:docMk/>
            <pc:sldMk cId="2691905086" sldId="259"/>
            <ac:cxnSpMk id="14" creationId="{1FDE9E4E-CEF0-B6A7-E015-A4784320F7B1}"/>
          </ac:cxnSpMkLst>
        </pc:cxnChg>
      </pc:sldChg>
      <pc:sldChg chg="addSp delSp modSp mod">
        <pc:chgData name="Max Perry" userId="89e838d7-7ba4-4e1a-b80f-38832d29bb3c" providerId="ADAL" clId="{0D6CDAD4-E8EC-9B4D-8016-9EC41C48B1F9}" dt="2024-11-13T11:47:15.296" v="5525" actId="478"/>
        <pc:sldMkLst>
          <pc:docMk/>
          <pc:sldMk cId="3165128237" sldId="261"/>
        </pc:sldMkLst>
        <pc:spChg chg="del">
          <ac:chgData name="Max Perry" userId="89e838d7-7ba4-4e1a-b80f-38832d29bb3c" providerId="ADAL" clId="{0D6CDAD4-E8EC-9B4D-8016-9EC41C48B1F9}" dt="2024-11-13T11:47:12.294" v="5524" actId="478"/>
          <ac:spMkLst>
            <pc:docMk/>
            <pc:sldMk cId="3165128237" sldId="261"/>
            <ac:spMk id="3" creationId="{F177270A-6E66-487F-BC68-17D4F815C97C}"/>
          </ac:spMkLst>
        </pc:spChg>
        <pc:spChg chg="add del mod">
          <ac:chgData name="Max Perry" userId="89e838d7-7ba4-4e1a-b80f-38832d29bb3c" providerId="ADAL" clId="{0D6CDAD4-E8EC-9B4D-8016-9EC41C48B1F9}" dt="2024-11-13T11:47:15.296" v="5525" actId="478"/>
          <ac:spMkLst>
            <pc:docMk/>
            <pc:sldMk cId="3165128237" sldId="261"/>
            <ac:spMk id="5" creationId="{342660AC-23F1-6F32-B5BF-2B084ACC66A1}"/>
          </ac:spMkLst>
        </pc:spChg>
      </pc:sldChg>
      <pc:sldChg chg="modSp mod">
        <pc:chgData name="Max Perry" userId="89e838d7-7ba4-4e1a-b80f-38832d29bb3c" providerId="ADAL" clId="{0D6CDAD4-E8EC-9B4D-8016-9EC41C48B1F9}" dt="2024-11-07T11:20:55.080" v="2" actId="20577"/>
        <pc:sldMkLst>
          <pc:docMk/>
          <pc:sldMk cId="1409807758" sldId="262"/>
        </pc:sldMkLst>
        <pc:spChg chg="mod">
          <ac:chgData name="Max Perry" userId="89e838d7-7ba4-4e1a-b80f-38832d29bb3c" providerId="ADAL" clId="{0D6CDAD4-E8EC-9B4D-8016-9EC41C48B1F9}" dt="2024-11-07T11:20:55.080" v="2" actId="20577"/>
          <ac:spMkLst>
            <pc:docMk/>
            <pc:sldMk cId="1409807758" sldId="262"/>
            <ac:spMk id="6" creationId="{190BA9B4-780E-78F4-F9B8-36E4C2F2AA73}"/>
          </ac:spMkLst>
        </pc:spChg>
      </pc:sldChg>
      <pc:sldChg chg="del">
        <pc:chgData name="Max Perry" userId="89e838d7-7ba4-4e1a-b80f-38832d29bb3c" providerId="ADAL" clId="{0D6CDAD4-E8EC-9B4D-8016-9EC41C48B1F9}" dt="2024-11-13T11:09:20.462" v="5110" actId="2696"/>
        <pc:sldMkLst>
          <pc:docMk/>
          <pc:sldMk cId="1988203347" sldId="263"/>
        </pc:sldMkLst>
      </pc:sldChg>
      <pc:sldChg chg="addSp delSp modSp mod ord modAnim modNotesTx">
        <pc:chgData name="Max Perry" userId="89e838d7-7ba4-4e1a-b80f-38832d29bb3c" providerId="ADAL" clId="{0D6CDAD4-E8EC-9B4D-8016-9EC41C48B1F9}" dt="2024-11-13T11:41:02.260" v="5509" actId="6549"/>
        <pc:sldMkLst>
          <pc:docMk/>
          <pc:sldMk cId="3201038729" sldId="270"/>
        </pc:sldMkLst>
        <pc:spChg chg="add mod">
          <ac:chgData name="Max Perry" userId="89e838d7-7ba4-4e1a-b80f-38832d29bb3c" providerId="ADAL" clId="{0D6CDAD4-E8EC-9B4D-8016-9EC41C48B1F9}" dt="2024-11-13T10:09:07.199" v="2069" actId="1076"/>
          <ac:spMkLst>
            <pc:docMk/>
            <pc:sldMk cId="3201038729" sldId="270"/>
            <ac:spMk id="2" creationId="{CCA92A9C-0459-3CE0-CB83-7F961EEC046E}"/>
          </ac:spMkLst>
        </pc:spChg>
        <pc:spChg chg="mod">
          <ac:chgData name="Max Perry" userId="89e838d7-7ba4-4e1a-b80f-38832d29bb3c" providerId="ADAL" clId="{0D6CDAD4-E8EC-9B4D-8016-9EC41C48B1F9}" dt="2024-11-13T10:45:42.298" v="3309" actId="1076"/>
          <ac:spMkLst>
            <pc:docMk/>
            <pc:sldMk cId="3201038729" sldId="270"/>
            <ac:spMk id="3" creationId="{41A6E4D3-C185-BD46-69A1-309F4695621A}"/>
          </ac:spMkLst>
        </pc:spChg>
        <pc:spChg chg="mod">
          <ac:chgData name="Max Perry" userId="89e838d7-7ba4-4e1a-b80f-38832d29bb3c" providerId="ADAL" clId="{0D6CDAD4-E8EC-9B4D-8016-9EC41C48B1F9}" dt="2024-11-13T10:45:52.247" v="3312" actId="1076"/>
          <ac:spMkLst>
            <pc:docMk/>
            <pc:sldMk cId="3201038729" sldId="270"/>
            <ac:spMk id="4" creationId="{AEE9CF39-DFB3-4460-5CEF-462BE7729557}"/>
          </ac:spMkLst>
        </pc:spChg>
        <pc:picChg chg="add mod">
          <ac:chgData name="Max Perry" userId="89e838d7-7ba4-4e1a-b80f-38832d29bb3c" providerId="ADAL" clId="{0D6CDAD4-E8EC-9B4D-8016-9EC41C48B1F9}" dt="2024-11-13T10:07:42.787" v="2043" actId="1076"/>
          <ac:picMkLst>
            <pc:docMk/>
            <pc:sldMk cId="3201038729" sldId="270"/>
            <ac:picMk id="1026" creationId="{F480528B-4BE6-A66D-0C5E-89487F6A9591}"/>
          </ac:picMkLst>
        </pc:picChg>
        <pc:picChg chg="add del mod">
          <ac:chgData name="Max Perry" userId="89e838d7-7ba4-4e1a-b80f-38832d29bb3c" providerId="ADAL" clId="{0D6CDAD4-E8EC-9B4D-8016-9EC41C48B1F9}" dt="2024-11-13T10:07:45.663" v="2045" actId="1076"/>
          <ac:picMkLst>
            <pc:docMk/>
            <pc:sldMk cId="3201038729" sldId="270"/>
            <ac:picMk id="10242" creationId="{E15E8F4B-4301-4CB1-1654-911AD794D361}"/>
          </ac:picMkLst>
        </pc:picChg>
      </pc:sldChg>
      <pc:sldChg chg="addSp delSp modSp mod">
        <pc:chgData name="Max Perry" userId="89e838d7-7ba4-4e1a-b80f-38832d29bb3c" providerId="ADAL" clId="{0D6CDAD4-E8EC-9B4D-8016-9EC41C48B1F9}" dt="2024-11-13T09:47:50.518" v="2032" actId="1076"/>
        <pc:sldMkLst>
          <pc:docMk/>
          <pc:sldMk cId="115084498" sldId="273"/>
        </pc:sldMkLst>
        <pc:spChg chg="add mod">
          <ac:chgData name="Max Perry" userId="89e838d7-7ba4-4e1a-b80f-38832d29bb3c" providerId="ADAL" clId="{0D6CDAD4-E8EC-9B4D-8016-9EC41C48B1F9}" dt="2024-11-13T09:47:37.862" v="2030" actId="688"/>
          <ac:spMkLst>
            <pc:docMk/>
            <pc:sldMk cId="115084498" sldId="273"/>
            <ac:spMk id="2" creationId="{FB63F115-1087-A8BD-F7BA-7C0C48B586A6}"/>
          </ac:spMkLst>
        </pc:spChg>
        <pc:spChg chg="add del mod">
          <ac:chgData name="Max Perry" userId="89e838d7-7ba4-4e1a-b80f-38832d29bb3c" providerId="ADAL" clId="{0D6CDAD4-E8EC-9B4D-8016-9EC41C48B1F9}" dt="2024-11-13T09:40:57.837" v="1938" actId="478"/>
          <ac:spMkLst>
            <pc:docMk/>
            <pc:sldMk cId="115084498" sldId="273"/>
            <ac:spMk id="3" creationId="{C4EB3225-43C2-B103-7DE3-CBC8C304568B}"/>
          </ac:spMkLst>
        </pc:spChg>
        <pc:spChg chg="mod">
          <ac:chgData name="Max Perry" userId="89e838d7-7ba4-4e1a-b80f-38832d29bb3c" providerId="ADAL" clId="{0D6CDAD4-E8EC-9B4D-8016-9EC41C48B1F9}" dt="2024-11-13T09:47:02.011" v="2028" actId="20577"/>
          <ac:spMkLst>
            <pc:docMk/>
            <pc:sldMk cId="115084498" sldId="273"/>
            <ac:spMk id="7" creationId="{B6DBCEB7-E2A3-CC3C-B7BE-011B0A4E68E9}"/>
          </ac:spMkLst>
        </pc:spChg>
        <pc:spChg chg="add mod">
          <ac:chgData name="Max Perry" userId="89e838d7-7ba4-4e1a-b80f-38832d29bb3c" providerId="ADAL" clId="{0D6CDAD4-E8EC-9B4D-8016-9EC41C48B1F9}" dt="2024-11-13T09:43:16.105" v="1965"/>
          <ac:spMkLst>
            <pc:docMk/>
            <pc:sldMk cId="115084498" sldId="273"/>
            <ac:spMk id="15" creationId="{F0589650-DA38-AAC5-674A-B3240F33871C}"/>
          </ac:spMkLst>
        </pc:spChg>
        <pc:spChg chg="add mod">
          <ac:chgData name="Max Perry" userId="89e838d7-7ba4-4e1a-b80f-38832d29bb3c" providerId="ADAL" clId="{0D6CDAD4-E8EC-9B4D-8016-9EC41C48B1F9}" dt="2024-11-13T09:43:16.554" v="1966"/>
          <ac:spMkLst>
            <pc:docMk/>
            <pc:sldMk cId="115084498" sldId="273"/>
            <ac:spMk id="16" creationId="{16B26377-3321-AE1A-2FB5-BE4BC2A8EEEC}"/>
          </ac:spMkLst>
        </pc:spChg>
        <pc:spChg chg="add mod">
          <ac:chgData name="Max Perry" userId="89e838d7-7ba4-4e1a-b80f-38832d29bb3c" providerId="ADAL" clId="{0D6CDAD4-E8EC-9B4D-8016-9EC41C48B1F9}" dt="2024-11-13T09:43:16.868" v="1967"/>
          <ac:spMkLst>
            <pc:docMk/>
            <pc:sldMk cId="115084498" sldId="273"/>
            <ac:spMk id="17" creationId="{DD235BF2-2C61-C86F-A30F-4BEDD2EE4BFF}"/>
          </ac:spMkLst>
        </pc:spChg>
        <pc:spChg chg="add mod">
          <ac:chgData name="Max Perry" userId="89e838d7-7ba4-4e1a-b80f-38832d29bb3c" providerId="ADAL" clId="{0D6CDAD4-E8EC-9B4D-8016-9EC41C48B1F9}" dt="2024-11-13T09:43:17.042" v="1968"/>
          <ac:spMkLst>
            <pc:docMk/>
            <pc:sldMk cId="115084498" sldId="273"/>
            <ac:spMk id="18" creationId="{643B6355-335A-46F6-7D69-E5CAF75C0F6E}"/>
          </ac:spMkLst>
        </pc:spChg>
        <pc:spChg chg="add mod">
          <ac:chgData name="Max Perry" userId="89e838d7-7ba4-4e1a-b80f-38832d29bb3c" providerId="ADAL" clId="{0D6CDAD4-E8EC-9B4D-8016-9EC41C48B1F9}" dt="2024-11-13T09:43:17.220" v="1969"/>
          <ac:spMkLst>
            <pc:docMk/>
            <pc:sldMk cId="115084498" sldId="273"/>
            <ac:spMk id="19" creationId="{71EEBC4A-0DD1-D11E-0802-4CF4802D8AAF}"/>
          </ac:spMkLst>
        </pc:spChg>
        <pc:spChg chg="add mod">
          <ac:chgData name="Max Perry" userId="89e838d7-7ba4-4e1a-b80f-38832d29bb3c" providerId="ADAL" clId="{0D6CDAD4-E8EC-9B4D-8016-9EC41C48B1F9}" dt="2024-11-13T09:43:17.438" v="1970"/>
          <ac:spMkLst>
            <pc:docMk/>
            <pc:sldMk cId="115084498" sldId="273"/>
            <ac:spMk id="20" creationId="{E0F7895E-02EF-FAF8-EE04-5AA503417886}"/>
          </ac:spMkLst>
        </pc:spChg>
        <pc:spChg chg="add mod">
          <ac:chgData name="Max Perry" userId="89e838d7-7ba4-4e1a-b80f-38832d29bb3c" providerId="ADAL" clId="{0D6CDAD4-E8EC-9B4D-8016-9EC41C48B1F9}" dt="2024-11-13T09:43:17.627" v="1971"/>
          <ac:spMkLst>
            <pc:docMk/>
            <pc:sldMk cId="115084498" sldId="273"/>
            <ac:spMk id="21" creationId="{6BAD35B6-F01F-BBA2-77FF-B9AD5099FAD6}"/>
          </ac:spMkLst>
        </pc:spChg>
        <pc:spChg chg="add mod">
          <ac:chgData name="Max Perry" userId="89e838d7-7ba4-4e1a-b80f-38832d29bb3c" providerId="ADAL" clId="{0D6CDAD4-E8EC-9B4D-8016-9EC41C48B1F9}" dt="2024-11-13T09:43:17.805" v="1972"/>
          <ac:spMkLst>
            <pc:docMk/>
            <pc:sldMk cId="115084498" sldId="273"/>
            <ac:spMk id="22" creationId="{C063D3B0-6337-4AAD-9480-0154677269BC}"/>
          </ac:spMkLst>
        </pc:spChg>
        <pc:spChg chg="add del mod">
          <ac:chgData name="Max Perry" userId="89e838d7-7ba4-4e1a-b80f-38832d29bb3c" providerId="ADAL" clId="{0D6CDAD4-E8EC-9B4D-8016-9EC41C48B1F9}" dt="2024-11-13T09:45:40.695" v="1989" actId="478"/>
          <ac:spMkLst>
            <pc:docMk/>
            <pc:sldMk cId="115084498" sldId="273"/>
            <ac:spMk id="27" creationId="{3FC9A0CA-2FC4-4F36-E0D3-16800241B123}"/>
          </ac:spMkLst>
        </pc:spChg>
        <pc:cxnChg chg="add del mod">
          <ac:chgData name="Max Perry" userId="89e838d7-7ba4-4e1a-b80f-38832d29bb3c" providerId="ADAL" clId="{0D6CDAD4-E8EC-9B4D-8016-9EC41C48B1F9}" dt="2024-11-13T09:47:50.518" v="2032" actId="1076"/>
          <ac:cxnSpMkLst>
            <pc:docMk/>
            <pc:sldMk cId="115084498" sldId="273"/>
            <ac:cxnSpMk id="8" creationId="{EAD3FA03-0057-296A-DC4E-AD270CCBB44D}"/>
          </ac:cxnSpMkLst>
        </pc:cxnChg>
        <pc:cxnChg chg="add del mod">
          <ac:chgData name="Max Perry" userId="89e838d7-7ba4-4e1a-b80f-38832d29bb3c" providerId="ADAL" clId="{0D6CDAD4-E8EC-9B4D-8016-9EC41C48B1F9}" dt="2024-11-13T09:43:12.512" v="1963" actId="478"/>
          <ac:cxnSpMkLst>
            <pc:docMk/>
            <pc:sldMk cId="115084498" sldId="273"/>
            <ac:cxnSpMk id="10" creationId="{3C7CA609-CA9D-B2A0-A878-DBB720A47344}"/>
          </ac:cxnSpMkLst>
        </pc:cxnChg>
        <pc:cxnChg chg="add del mod">
          <ac:chgData name="Max Perry" userId="89e838d7-7ba4-4e1a-b80f-38832d29bb3c" providerId="ADAL" clId="{0D6CDAD4-E8EC-9B4D-8016-9EC41C48B1F9}" dt="2024-11-13T09:43:12.979" v="1964" actId="478"/>
          <ac:cxnSpMkLst>
            <pc:docMk/>
            <pc:sldMk cId="115084498" sldId="273"/>
            <ac:cxnSpMk id="12" creationId="{CA897AA9-598C-5232-15FF-A41E648CE5E9}"/>
          </ac:cxnSpMkLst>
        </pc:cxnChg>
      </pc:sldChg>
      <pc:sldChg chg="addSp delSp modSp mod ord">
        <pc:chgData name="Max Perry" userId="89e838d7-7ba4-4e1a-b80f-38832d29bb3c" providerId="ADAL" clId="{0D6CDAD4-E8EC-9B4D-8016-9EC41C48B1F9}" dt="2024-11-13T11:51:30.564" v="5625"/>
        <pc:sldMkLst>
          <pc:docMk/>
          <pc:sldMk cId="910030842" sldId="274"/>
        </pc:sldMkLst>
        <pc:spChg chg="mod">
          <ac:chgData name="Max Perry" userId="89e838d7-7ba4-4e1a-b80f-38832d29bb3c" providerId="ADAL" clId="{0D6CDAD4-E8EC-9B4D-8016-9EC41C48B1F9}" dt="2024-11-13T11:50:04.958" v="5620" actId="20577"/>
          <ac:spMkLst>
            <pc:docMk/>
            <pc:sldMk cId="910030842" sldId="274"/>
            <ac:spMk id="3" creationId="{DF8F1131-74FA-5EC2-FBDA-BF46061878AD}"/>
          </ac:spMkLst>
        </pc:spChg>
        <pc:picChg chg="add del mod">
          <ac:chgData name="Max Perry" userId="89e838d7-7ba4-4e1a-b80f-38832d29bb3c" providerId="ADAL" clId="{0D6CDAD4-E8EC-9B4D-8016-9EC41C48B1F9}" dt="2024-11-13T11:50:12.455" v="5621" actId="478"/>
          <ac:picMkLst>
            <pc:docMk/>
            <pc:sldMk cId="910030842" sldId="274"/>
            <ac:picMk id="5" creationId="{724B2851-9047-6A7A-370D-BE10913AE283}"/>
          </ac:picMkLst>
        </pc:picChg>
        <pc:picChg chg="del">
          <ac:chgData name="Max Perry" userId="89e838d7-7ba4-4e1a-b80f-38832d29bb3c" providerId="ADAL" clId="{0D6CDAD4-E8EC-9B4D-8016-9EC41C48B1F9}" dt="2024-11-13T11:47:33.703" v="5526" actId="478"/>
          <ac:picMkLst>
            <pc:docMk/>
            <pc:sldMk cId="910030842" sldId="274"/>
            <ac:picMk id="7" creationId="{6001A18E-3857-D973-B72C-F986872106ED}"/>
          </ac:picMkLst>
        </pc:picChg>
        <pc:picChg chg="add mod">
          <ac:chgData name="Max Perry" userId="89e838d7-7ba4-4e1a-b80f-38832d29bb3c" providerId="ADAL" clId="{0D6CDAD4-E8EC-9B4D-8016-9EC41C48B1F9}" dt="2024-11-13T11:51:30.564" v="5625"/>
          <ac:picMkLst>
            <pc:docMk/>
            <pc:sldMk cId="910030842" sldId="274"/>
            <ac:picMk id="5122" creationId="{4505C173-94FF-74D3-B323-C15D983D0BDA}"/>
          </ac:picMkLst>
        </pc:picChg>
      </pc:sldChg>
      <pc:sldChg chg="del">
        <pc:chgData name="Max Perry" userId="89e838d7-7ba4-4e1a-b80f-38832d29bb3c" providerId="ADAL" clId="{0D6CDAD4-E8EC-9B4D-8016-9EC41C48B1F9}" dt="2024-11-07T16:35:36.755" v="303" actId="2696"/>
        <pc:sldMkLst>
          <pc:docMk/>
          <pc:sldMk cId="3642987067" sldId="275"/>
        </pc:sldMkLst>
      </pc:sldChg>
      <pc:sldChg chg="ord modNotesTx">
        <pc:chgData name="Max Perry" userId="89e838d7-7ba4-4e1a-b80f-38832d29bb3c" providerId="ADAL" clId="{0D6CDAD4-E8EC-9B4D-8016-9EC41C48B1F9}" dt="2024-11-13T11:40:57.668" v="5508" actId="6549"/>
        <pc:sldMkLst>
          <pc:docMk/>
          <pc:sldMk cId="3239566315" sldId="276"/>
        </pc:sldMkLst>
      </pc:sldChg>
      <pc:sldChg chg="addSp modSp mod modAnim modNotesTx">
        <pc:chgData name="Max Perry" userId="89e838d7-7ba4-4e1a-b80f-38832d29bb3c" providerId="ADAL" clId="{0D6CDAD4-E8EC-9B4D-8016-9EC41C48B1F9}" dt="2024-11-13T11:40:54.899" v="5507" actId="6549"/>
        <pc:sldMkLst>
          <pc:docMk/>
          <pc:sldMk cId="2829789081" sldId="277"/>
        </pc:sldMkLst>
        <pc:spChg chg="add mod">
          <ac:chgData name="Max Perry" userId="89e838d7-7ba4-4e1a-b80f-38832d29bb3c" providerId="ADAL" clId="{0D6CDAD4-E8EC-9B4D-8016-9EC41C48B1F9}" dt="2024-11-13T11:08:25.991" v="5108" actId="1076"/>
          <ac:spMkLst>
            <pc:docMk/>
            <pc:sldMk cId="2829789081" sldId="277"/>
            <ac:spMk id="2" creationId="{6444A96D-8C45-A850-1182-350C5777228B}"/>
          </ac:spMkLst>
        </pc:spChg>
        <pc:spChg chg="mod">
          <ac:chgData name="Max Perry" userId="89e838d7-7ba4-4e1a-b80f-38832d29bb3c" providerId="ADAL" clId="{0D6CDAD4-E8EC-9B4D-8016-9EC41C48B1F9}" dt="2024-11-13T11:07:41.959" v="5076" actId="1076"/>
          <ac:spMkLst>
            <pc:docMk/>
            <pc:sldMk cId="2829789081" sldId="277"/>
            <ac:spMk id="3" creationId="{755C2B2B-2D91-3950-D8DE-5C765491DF1E}"/>
          </ac:spMkLst>
        </pc:spChg>
      </pc:sldChg>
      <pc:sldChg chg="addSp delSp modSp add mod modAnim">
        <pc:chgData name="Max Perry" userId="89e838d7-7ba4-4e1a-b80f-38832d29bb3c" providerId="ADAL" clId="{0D6CDAD4-E8EC-9B4D-8016-9EC41C48B1F9}" dt="2024-11-13T10:16:35.743" v="2420" actId="1076"/>
        <pc:sldMkLst>
          <pc:docMk/>
          <pc:sldMk cId="3601320217" sldId="278"/>
        </pc:sldMkLst>
        <pc:spChg chg="add del mod">
          <ac:chgData name="Max Perry" userId="89e838d7-7ba4-4e1a-b80f-38832d29bb3c" providerId="ADAL" clId="{0D6CDAD4-E8EC-9B4D-8016-9EC41C48B1F9}" dt="2024-11-07T16:22:14.740" v="122"/>
          <ac:spMkLst>
            <pc:docMk/>
            <pc:sldMk cId="3601320217" sldId="278"/>
            <ac:spMk id="2" creationId="{CC88A86E-4060-D55F-2225-94123E610C6C}"/>
          </ac:spMkLst>
        </pc:spChg>
        <pc:spChg chg="add mod">
          <ac:chgData name="Max Perry" userId="89e838d7-7ba4-4e1a-b80f-38832d29bb3c" providerId="ADAL" clId="{0D6CDAD4-E8EC-9B4D-8016-9EC41C48B1F9}" dt="2024-11-13T10:10:36.758" v="2156" actId="207"/>
          <ac:spMkLst>
            <pc:docMk/>
            <pc:sldMk cId="3601320217" sldId="278"/>
            <ac:spMk id="2" creationId="{F7D379B8-B922-5A6A-C19A-6FB272D319FD}"/>
          </ac:spMkLst>
        </pc:spChg>
        <pc:spChg chg="add del mod">
          <ac:chgData name="Max Perry" userId="89e838d7-7ba4-4e1a-b80f-38832d29bb3c" providerId="ADAL" clId="{0D6CDAD4-E8EC-9B4D-8016-9EC41C48B1F9}" dt="2024-11-07T16:33:39.508" v="128" actId="478"/>
          <ac:spMkLst>
            <pc:docMk/>
            <pc:sldMk cId="3601320217" sldId="278"/>
            <ac:spMk id="3" creationId="{57505A3D-E051-7CA2-5B17-2A44E61DF4E5}"/>
          </ac:spMkLst>
        </pc:spChg>
        <pc:spChg chg="add mod">
          <ac:chgData name="Max Perry" userId="89e838d7-7ba4-4e1a-b80f-38832d29bb3c" providerId="ADAL" clId="{0D6CDAD4-E8EC-9B4D-8016-9EC41C48B1F9}" dt="2024-11-13T10:12:59.417" v="2158" actId="767"/>
          <ac:spMkLst>
            <pc:docMk/>
            <pc:sldMk cId="3601320217" sldId="278"/>
            <ac:spMk id="3" creationId="{5A90E289-4A2C-F93E-EBFF-6A4E42E8181A}"/>
          </ac:spMkLst>
        </pc:spChg>
        <pc:spChg chg="del">
          <ac:chgData name="Max Perry" userId="89e838d7-7ba4-4e1a-b80f-38832d29bb3c" providerId="ADAL" clId="{0D6CDAD4-E8EC-9B4D-8016-9EC41C48B1F9}" dt="2024-11-07T16:19:35.154" v="6" actId="478"/>
          <ac:spMkLst>
            <pc:docMk/>
            <pc:sldMk cId="3601320217" sldId="278"/>
            <ac:spMk id="4" creationId="{E4964F7C-815C-A6A0-6136-B79B2DF9A8A6}"/>
          </ac:spMkLst>
        </pc:spChg>
        <pc:spChg chg="del">
          <ac:chgData name="Max Perry" userId="89e838d7-7ba4-4e1a-b80f-38832d29bb3c" providerId="ADAL" clId="{0D6CDAD4-E8EC-9B4D-8016-9EC41C48B1F9}" dt="2024-11-07T16:19:36.425" v="7" actId="478"/>
          <ac:spMkLst>
            <pc:docMk/>
            <pc:sldMk cId="3601320217" sldId="278"/>
            <ac:spMk id="5" creationId="{DDC73FA1-D2D0-F7DF-C3A9-49FA06E1CC7D}"/>
          </ac:spMkLst>
        </pc:spChg>
        <pc:spChg chg="mod">
          <ac:chgData name="Max Perry" userId="89e838d7-7ba4-4e1a-b80f-38832d29bb3c" providerId="ADAL" clId="{0D6CDAD4-E8EC-9B4D-8016-9EC41C48B1F9}" dt="2024-11-07T16:21:28.709" v="107" actId="20577"/>
          <ac:spMkLst>
            <pc:docMk/>
            <pc:sldMk cId="3601320217" sldId="278"/>
            <ac:spMk id="6" creationId="{3D63F02E-0013-165B-0D17-4E3809C614F2}"/>
          </ac:spMkLst>
        </pc:spChg>
        <pc:spChg chg="add mod">
          <ac:chgData name="Max Perry" userId="89e838d7-7ba4-4e1a-b80f-38832d29bb3c" providerId="ADAL" clId="{0D6CDAD4-E8EC-9B4D-8016-9EC41C48B1F9}" dt="2024-11-13T10:16:35.743" v="2420" actId="1076"/>
          <ac:spMkLst>
            <pc:docMk/>
            <pc:sldMk cId="3601320217" sldId="278"/>
            <ac:spMk id="8" creationId="{11EDD1F9-0DAC-285D-3638-E641720D6D5D}"/>
          </ac:spMkLst>
        </pc:spChg>
        <pc:spChg chg="del">
          <ac:chgData name="Max Perry" userId="89e838d7-7ba4-4e1a-b80f-38832d29bb3c" providerId="ADAL" clId="{0D6CDAD4-E8EC-9B4D-8016-9EC41C48B1F9}" dt="2024-11-07T16:19:34.135" v="5" actId="478"/>
          <ac:spMkLst>
            <pc:docMk/>
            <pc:sldMk cId="3601320217" sldId="278"/>
            <ac:spMk id="9" creationId="{63137A2A-E69F-E599-135A-977085C4E2C8}"/>
          </ac:spMkLst>
        </pc:spChg>
      </pc:sldChg>
      <pc:sldChg chg="addSp delSp modSp add mod modNotesTx">
        <pc:chgData name="Max Perry" userId="89e838d7-7ba4-4e1a-b80f-38832d29bb3c" providerId="ADAL" clId="{0D6CDAD4-E8EC-9B4D-8016-9EC41C48B1F9}" dt="2024-11-13T11:40:51.234" v="5506" actId="6549"/>
        <pc:sldMkLst>
          <pc:docMk/>
          <pc:sldMk cId="2592149112" sldId="279"/>
        </pc:sldMkLst>
        <pc:spChg chg="add mod">
          <ac:chgData name="Max Perry" userId="89e838d7-7ba4-4e1a-b80f-38832d29bb3c" providerId="ADAL" clId="{0D6CDAD4-E8EC-9B4D-8016-9EC41C48B1F9}" dt="2024-11-13T11:10:43.311" v="5183" actId="404"/>
          <ac:spMkLst>
            <pc:docMk/>
            <pc:sldMk cId="2592149112" sldId="279"/>
            <ac:spMk id="3" creationId="{0B91D23A-3590-8433-FC84-D5ADB0614697}"/>
          </ac:spMkLst>
        </pc:spChg>
        <pc:spChg chg="add del mod">
          <ac:chgData name="Max Perry" userId="89e838d7-7ba4-4e1a-b80f-38832d29bb3c" providerId="ADAL" clId="{0D6CDAD4-E8EC-9B4D-8016-9EC41C48B1F9}" dt="2024-11-08T10:29:43.778" v="1778" actId="478"/>
          <ac:spMkLst>
            <pc:docMk/>
            <pc:sldMk cId="2592149112" sldId="279"/>
            <ac:spMk id="6" creationId="{528EDBB2-869E-6535-017B-49DFE1D34E0A}"/>
          </ac:spMkLst>
        </pc:spChg>
        <pc:grpChg chg="del">
          <ac:chgData name="Max Perry" userId="89e838d7-7ba4-4e1a-b80f-38832d29bb3c" providerId="ADAL" clId="{0D6CDAD4-E8EC-9B4D-8016-9EC41C48B1F9}" dt="2024-11-08T10:28:46.535" v="1737" actId="478"/>
          <ac:grpSpMkLst>
            <pc:docMk/>
            <pc:sldMk cId="2592149112" sldId="279"/>
            <ac:grpSpMk id="5" creationId="{7B2E84A2-CBBF-CDA4-4760-24B2EDA79553}"/>
          </ac:grpSpMkLst>
        </pc:grpChg>
        <pc:picChg chg="add del mod">
          <ac:chgData name="Max Perry" userId="89e838d7-7ba4-4e1a-b80f-38832d29bb3c" providerId="ADAL" clId="{0D6CDAD4-E8EC-9B4D-8016-9EC41C48B1F9}" dt="2024-11-13T11:09:50.022" v="5112" actId="478"/>
          <ac:picMkLst>
            <pc:docMk/>
            <pc:sldMk cId="2592149112" sldId="279"/>
            <ac:picMk id="7" creationId="{A225B0CC-7E4E-9CAC-0AB1-8686CC240816}"/>
          </ac:picMkLst>
        </pc:picChg>
      </pc:sldChg>
      <pc:sldChg chg="modSp add mod modNotesTx">
        <pc:chgData name="Max Perry" userId="89e838d7-7ba4-4e1a-b80f-38832d29bb3c" providerId="ADAL" clId="{0D6CDAD4-E8EC-9B4D-8016-9EC41C48B1F9}" dt="2024-11-13T11:40:21.913" v="5497" actId="20577"/>
        <pc:sldMkLst>
          <pc:docMk/>
          <pc:sldMk cId="1158466579" sldId="280"/>
        </pc:sldMkLst>
        <pc:spChg chg="mod">
          <ac:chgData name="Max Perry" userId="89e838d7-7ba4-4e1a-b80f-38832d29bb3c" providerId="ADAL" clId="{0D6CDAD4-E8EC-9B4D-8016-9EC41C48B1F9}" dt="2024-11-13T11:11:17.868" v="5186" actId="20577"/>
          <ac:spMkLst>
            <pc:docMk/>
            <pc:sldMk cId="1158466579" sldId="280"/>
            <ac:spMk id="3" creationId="{C4BECBAA-6B17-1A63-E51F-CA4181E15C1D}"/>
          </ac:spMkLst>
        </pc:spChg>
      </pc:sldChg>
      <pc:sldChg chg="addSp delSp modSp add mod modNotesTx">
        <pc:chgData name="Max Perry" userId="89e838d7-7ba4-4e1a-b80f-38832d29bb3c" providerId="ADAL" clId="{0D6CDAD4-E8EC-9B4D-8016-9EC41C48B1F9}" dt="2024-11-13T11:40:29.538" v="5499" actId="20577"/>
        <pc:sldMkLst>
          <pc:docMk/>
          <pc:sldMk cId="1711209078" sldId="281"/>
        </pc:sldMkLst>
        <pc:spChg chg="mod">
          <ac:chgData name="Max Perry" userId="89e838d7-7ba4-4e1a-b80f-38832d29bb3c" providerId="ADAL" clId="{0D6CDAD4-E8EC-9B4D-8016-9EC41C48B1F9}" dt="2024-11-13T11:14:25.632" v="5330" actId="20577"/>
          <ac:spMkLst>
            <pc:docMk/>
            <pc:sldMk cId="1711209078" sldId="281"/>
            <ac:spMk id="3" creationId="{A8BFA54A-D243-BCF1-90EF-198CE23330FE}"/>
          </ac:spMkLst>
        </pc:spChg>
        <pc:spChg chg="add mod">
          <ac:chgData name="Max Perry" userId="89e838d7-7ba4-4e1a-b80f-38832d29bb3c" providerId="ADAL" clId="{0D6CDAD4-E8EC-9B4D-8016-9EC41C48B1F9}" dt="2024-11-13T11:16:34.182" v="5419" actId="207"/>
          <ac:spMkLst>
            <pc:docMk/>
            <pc:sldMk cId="1711209078" sldId="281"/>
            <ac:spMk id="4" creationId="{16829D29-4102-F1EB-8506-798271555E53}"/>
          </ac:spMkLst>
        </pc:spChg>
        <pc:spChg chg="add mod">
          <ac:chgData name="Max Perry" userId="89e838d7-7ba4-4e1a-b80f-38832d29bb3c" providerId="ADAL" clId="{0D6CDAD4-E8EC-9B4D-8016-9EC41C48B1F9}" dt="2024-11-13T11:16:34.182" v="5419" actId="207"/>
          <ac:spMkLst>
            <pc:docMk/>
            <pc:sldMk cId="1711209078" sldId="281"/>
            <ac:spMk id="5" creationId="{D7567104-8302-1874-A14B-CBC444C903CC}"/>
          </ac:spMkLst>
        </pc:spChg>
        <pc:picChg chg="del">
          <ac:chgData name="Max Perry" userId="89e838d7-7ba4-4e1a-b80f-38832d29bb3c" providerId="ADAL" clId="{0D6CDAD4-E8EC-9B4D-8016-9EC41C48B1F9}" dt="2024-11-13T11:11:57.487" v="5317" actId="478"/>
          <ac:picMkLst>
            <pc:docMk/>
            <pc:sldMk cId="1711209078" sldId="281"/>
            <ac:picMk id="7" creationId="{7E7910E4-4BDB-927B-9A9B-71615020063F}"/>
          </ac:picMkLst>
        </pc:picChg>
        <pc:picChg chg="add mod">
          <ac:chgData name="Max Perry" userId="89e838d7-7ba4-4e1a-b80f-38832d29bb3c" providerId="ADAL" clId="{0D6CDAD4-E8EC-9B4D-8016-9EC41C48B1F9}" dt="2024-11-13T11:15:59.041" v="5385" actId="1076"/>
          <ac:picMkLst>
            <pc:docMk/>
            <pc:sldMk cId="1711209078" sldId="281"/>
            <ac:picMk id="4098" creationId="{03EA7F7B-B7F7-992B-94C9-2471CC4DF6FA}"/>
          </ac:picMkLst>
        </pc:picChg>
      </pc:sldChg>
      <pc:sldChg chg="modSp add mod modNotesTx">
        <pc:chgData name="Max Perry" userId="89e838d7-7ba4-4e1a-b80f-38832d29bb3c" providerId="ADAL" clId="{0D6CDAD4-E8EC-9B4D-8016-9EC41C48B1F9}" dt="2024-11-13T11:40:46.799" v="5505" actId="6549"/>
        <pc:sldMkLst>
          <pc:docMk/>
          <pc:sldMk cId="3932301196" sldId="282"/>
        </pc:sldMkLst>
        <pc:spChg chg="mod">
          <ac:chgData name="Max Perry" userId="89e838d7-7ba4-4e1a-b80f-38832d29bb3c" providerId="ADAL" clId="{0D6CDAD4-E8EC-9B4D-8016-9EC41C48B1F9}" dt="2024-11-13T11:28:43.300" v="5444" actId="20577"/>
          <ac:spMkLst>
            <pc:docMk/>
            <pc:sldMk cId="3932301196" sldId="282"/>
            <ac:spMk id="3" creationId="{BD377584-2E2B-692B-6D2E-F117500BBEB9}"/>
          </ac:spMkLst>
        </pc:spChg>
      </pc:sldChg>
      <pc:sldChg chg="delSp add del mod ord">
        <pc:chgData name="Max Perry" userId="89e838d7-7ba4-4e1a-b80f-38832d29bb3c" providerId="ADAL" clId="{0D6CDAD4-E8EC-9B4D-8016-9EC41C48B1F9}" dt="2024-11-13T11:28:37.449" v="5429" actId="2696"/>
        <pc:sldMkLst>
          <pc:docMk/>
          <pc:sldMk cId="1769432380" sldId="283"/>
        </pc:sldMkLst>
        <pc:spChg chg="del">
          <ac:chgData name="Max Perry" userId="89e838d7-7ba4-4e1a-b80f-38832d29bb3c" providerId="ADAL" clId="{0D6CDAD4-E8EC-9B4D-8016-9EC41C48B1F9}" dt="2024-11-13T11:24:37.506" v="5425" actId="478"/>
          <ac:spMkLst>
            <pc:docMk/>
            <pc:sldMk cId="1769432380" sldId="283"/>
            <ac:spMk id="3" creationId="{67428F73-36C6-0B0B-E6B7-EE8AA65B7F2C}"/>
          </ac:spMkLst>
        </pc:spChg>
      </pc:sldChg>
      <pc:sldChg chg="delSp add del mod modNotesTx">
        <pc:chgData name="Max Perry" userId="89e838d7-7ba4-4e1a-b80f-38832d29bb3c" providerId="ADAL" clId="{0D6CDAD4-E8EC-9B4D-8016-9EC41C48B1F9}" dt="2024-11-13T11:47:04.129" v="5523" actId="2696"/>
        <pc:sldMkLst>
          <pc:docMk/>
          <pc:sldMk cId="3371371189" sldId="284"/>
        </pc:sldMkLst>
        <pc:spChg chg="del">
          <ac:chgData name="Max Perry" userId="89e838d7-7ba4-4e1a-b80f-38832d29bb3c" providerId="ADAL" clId="{0D6CDAD4-E8EC-9B4D-8016-9EC41C48B1F9}" dt="2024-11-13T11:24:40.858" v="5426" actId="478"/>
          <ac:spMkLst>
            <pc:docMk/>
            <pc:sldMk cId="3371371189" sldId="284"/>
            <ac:spMk id="3" creationId="{6DEF2DAE-6622-1D8C-CFC5-1F78779015CE}"/>
          </ac:spMkLst>
        </pc:spChg>
      </pc:sldChg>
      <pc:sldChg chg="addSp delSp modSp add mod modNotesTx">
        <pc:chgData name="Max Perry" userId="89e838d7-7ba4-4e1a-b80f-38832d29bb3c" providerId="ADAL" clId="{0D6CDAD4-E8EC-9B4D-8016-9EC41C48B1F9}" dt="2024-11-13T11:40:40.706" v="5502" actId="6549"/>
        <pc:sldMkLst>
          <pc:docMk/>
          <pc:sldMk cId="3850690627" sldId="285"/>
        </pc:sldMkLst>
        <pc:spChg chg="del mod">
          <ac:chgData name="Max Perry" userId="89e838d7-7ba4-4e1a-b80f-38832d29bb3c" providerId="ADAL" clId="{0D6CDAD4-E8EC-9B4D-8016-9EC41C48B1F9}" dt="2024-11-13T11:36:47.392" v="5472" actId="478"/>
          <ac:spMkLst>
            <pc:docMk/>
            <pc:sldMk cId="3850690627" sldId="285"/>
            <ac:spMk id="3" creationId="{166F8F41-82BB-B853-F474-FA2F84C2A77D}"/>
          </ac:spMkLst>
        </pc:spChg>
        <pc:picChg chg="add del">
          <ac:chgData name="Max Perry" userId="89e838d7-7ba4-4e1a-b80f-38832d29bb3c" providerId="ADAL" clId="{0D6CDAD4-E8EC-9B4D-8016-9EC41C48B1F9}" dt="2024-11-13T11:36:52.051" v="5474" actId="478"/>
          <ac:picMkLst>
            <pc:docMk/>
            <pc:sldMk cId="3850690627" sldId="285"/>
            <ac:picMk id="2" creationId="{6663046B-22C2-AC9B-7C7D-9DF31E295658}"/>
          </ac:picMkLst>
        </pc:picChg>
        <pc:picChg chg="add mod">
          <ac:chgData name="Max Perry" userId="89e838d7-7ba4-4e1a-b80f-38832d29bb3c" providerId="ADAL" clId="{0D6CDAD4-E8EC-9B4D-8016-9EC41C48B1F9}" dt="2024-11-13T11:37:22.522" v="5480" actId="1076"/>
          <ac:picMkLst>
            <pc:docMk/>
            <pc:sldMk cId="3850690627" sldId="285"/>
            <ac:picMk id="4" creationId="{8A1C8692-CB00-09EA-EDF7-BCC414A4A839}"/>
          </ac:picMkLst>
        </pc:picChg>
        <pc:inkChg chg="add">
          <ac:chgData name="Max Perry" userId="89e838d7-7ba4-4e1a-b80f-38832d29bb3c" providerId="ADAL" clId="{0D6CDAD4-E8EC-9B4D-8016-9EC41C48B1F9}" dt="2024-11-13T11:37:45.590" v="5481" actId="9405"/>
          <ac:inkMkLst>
            <pc:docMk/>
            <pc:sldMk cId="3850690627" sldId="285"/>
            <ac:inkMk id="5" creationId="{F5088C79-558E-7EC8-4A98-9D34864BEEE1}"/>
          </ac:inkMkLst>
        </pc:inkChg>
        <pc:inkChg chg="add">
          <ac:chgData name="Max Perry" userId="89e838d7-7ba4-4e1a-b80f-38832d29bb3c" providerId="ADAL" clId="{0D6CDAD4-E8EC-9B4D-8016-9EC41C48B1F9}" dt="2024-11-13T11:37:49.618" v="5482" actId="9405"/>
          <ac:inkMkLst>
            <pc:docMk/>
            <pc:sldMk cId="3850690627" sldId="285"/>
            <ac:inkMk id="6" creationId="{09E653AC-0219-D005-7FFE-AF9E0EA7FB9B}"/>
          </ac:inkMkLst>
        </pc:inkChg>
        <pc:inkChg chg="add">
          <ac:chgData name="Max Perry" userId="89e838d7-7ba4-4e1a-b80f-38832d29bb3c" providerId="ADAL" clId="{0D6CDAD4-E8EC-9B4D-8016-9EC41C48B1F9}" dt="2024-11-13T11:37:54.288" v="5483" actId="9405"/>
          <ac:inkMkLst>
            <pc:docMk/>
            <pc:sldMk cId="3850690627" sldId="285"/>
            <ac:inkMk id="7" creationId="{CB70B6D0-0096-B637-84A5-D5812BD47E66}"/>
          </ac:inkMkLst>
        </pc:inkChg>
        <pc:inkChg chg="add">
          <ac:chgData name="Max Perry" userId="89e838d7-7ba4-4e1a-b80f-38832d29bb3c" providerId="ADAL" clId="{0D6CDAD4-E8EC-9B4D-8016-9EC41C48B1F9}" dt="2024-11-13T11:38:00.668" v="5484" actId="9405"/>
          <ac:inkMkLst>
            <pc:docMk/>
            <pc:sldMk cId="3850690627" sldId="285"/>
            <ac:inkMk id="8" creationId="{CBD9AD21-C5C9-D573-3F82-EFC1651A7227}"/>
          </ac:inkMkLst>
        </pc:inkChg>
        <pc:inkChg chg="add">
          <ac:chgData name="Max Perry" userId="89e838d7-7ba4-4e1a-b80f-38832d29bb3c" providerId="ADAL" clId="{0D6CDAD4-E8EC-9B4D-8016-9EC41C48B1F9}" dt="2024-11-13T11:38:47.033" v="5485" actId="9405"/>
          <ac:inkMkLst>
            <pc:docMk/>
            <pc:sldMk cId="3850690627" sldId="285"/>
            <ac:inkMk id="9" creationId="{AB3C5BD7-7B2E-E3E9-F7B8-B7C3C00334C3}"/>
          </ac:inkMkLst>
        </pc:inkChg>
        <pc:inkChg chg="add">
          <ac:chgData name="Max Perry" userId="89e838d7-7ba4-4e1a-b80f-38832d29bb3c" providerId="ADAL" clId="{0D6CDAD4-E8EC-9B4D-8016-9EC41C48B1F9}" dt="2024-11-13T11:38:51.873" v="5486" actId="9405"/>
          <ac:inkMkLst>
            <pc:docMk/>
            <pc:sldMk cId="3850690627" sldId="285"/>
            <ac:inkMk id="10" creationId="{921248FB-71EA-2CC5-2B2B-633975EE30E5}"/>
          </ac:inkMkLst>
        </pc:inkChg>
        <pc:inkChg chg="add">
          <ac:chgData name="Max Perry" userId="89e838d7-7ba4-4e1a-b80f-38832d29bb3c" providerId="ADAL" clId="{0D6CDAD4-E8EC-9B4D-8016-9EC41C48B1F9}" dt="2024-11-13T11:38:54.356" v="5487" actId="9405"/>
          <ac:inkMkLst>
            <pc:docMk/>
            <pc:sldMk cId="3850690627" sldId="285"/>
            <ac:inkMk id="11" creationId="{2E59E8E3-5323-DCF5-4332-035EEE6F25EE}"/>
          </ac:inkMkLst>
        </pc:inkChg>
        <pc:inkChg chg="add">
          <ac:chgData name="Max Perry" userId="89e838d7-7ba4-4e1a-b80f-38832d29bb3c" providerId="ADAL" clId="{0D6CDAD4-E8EC-9B4D-8016-9EC41C48B1F9}" dt="2024-11-13T11:39:01.353" v="5488" actId="9405"/>
          <ac:inkMkLst>
            <pc:docMk/>
            <pc:sldMk cId="3850690627" sldId="285"/>
            <ac:inkMk id="12" creationId="{65A9994C-36AD-1E61-2F39-0A469A56BE59}"/>
          </ac:inkMkLst>
        </pc:inkChg>
        <pc:inkChg chg="add">
          <ac:chgData name="Max Perry" userId="89e838d7-7ba4-4e1a-b80f-38832d29bb3c" providerId="ADAL" clId="{0D6CDAD4-E8EC-9B4D-8016-9EC41C48B1F9}" dt="2024-11-13T11:39:06.551" v="5489" actId="9405"/>
          <ac:inkMkLst>
            <pc:docMk/>
            <pc:sldMk cId="3850690627" sldId="285"/>
            <ac:inkMk id="13" creationId="{2D3AF8BA-09B4-2B17-F3CB-E574C5ABD66C}"/>
          </ac:inkMkLst>
        </pc:inkChg>
        <pc:inkChg chg="add">
          <ac:chgData name="Max Perry" userId="89e838d7-7ba4-4e1a-b80f-38832d29bb3c" providerId="ADAL" clId="{0D6CDAD4-E8EC-9B4D-8016-9EC41C48B1F9}" dt="2024-11-13T11:39:34.919" v="5490" actId="9405"/>
          <ac:inkMkLst>
            <pc:docMk/>
            <pc:sldMk cId="3850690627" sldId="285"/>
            <ac:inkMk id="14" creationId="{ED121F6C-DFC4-187C-1C37-FFD5F14DD5D1}"/>
          </ac:inkMkLst>
        </pc:inkChg>
        <pc:inkChg chg="add">
          <ac:chgData name="Max Perry" userId="89e838d7-7ba4-4e1a-b80f-38832d29bb3c" providerId="ADAL" clId="{0D6CDAD4-E8EC-9B4D-8016-9EC41C48B1F9}" dt="2024-11-13T11:39:39.368" v="5491" actId="9405"/>
          <ac:inkMkLst>
            <pc:docMk/>
            <pc:sldMk cId="3850690627" sldId="285"/>
            <ac:inkMk id="15" creationId="{A8BDEE1D-C747-E775-8207-38BB1B95A474}"/>
          </ac:inkMkLst>
        </pc:inkChg>
        <pc:inkChg chg="add">
          <ac:chgData name="Max Perry" userId="89e838d7-7ba4-4e1a-b80f-38832d29bb3c" providerId="ADAL" clId="{0D6CDAD4-E8EC-9B4D-8016-9EC41C48B1F9}" dt="2024-11-13T11:39:43.986" v="5492" actId="9405"/>
          <ac:inkMkLst>
            <pc:docMk/>
            <pc:sldMk cId="3850690627" sldId="285"/>
            <ac:inkMk id="16" creationId="{8611CD7C-1EFD-300C-4B67-A66CCA02AD36}"/>
          </ac:inkMkLst>
        </pc:inkChg>
        <pc:inkChg chg="add">
          <ac:chgData name="Max Perry" userId="89e838d7-7ba4-4e1a-b80f-38832d29bb3c" providerId="ADAL" clId="{0D6CDAD4-E8EC-9B4D-8016-9EC41C48B1F9}" dt="2024-11-13T11:39:46.418" v="5493" actId="9405"/>
          <ac:inkMkLst>
            <pc:docMk/>
            <pc:sldMk cId="3850690627" sldId="285"/>
            <ac:inkMk id="17" creationId="{92ED1C3E-8EC2-E198-A3BA-0BCA93ACAB33}"/>
          </ac:inkMkLst>
        </pc:inkChg>
      </pc:sldChg>
      <pc:sldChg chg="addSp delSp modSp add mod modNotesTx">
        <pc:chgData name="Max Perry" userId="89e838d7-7ba4-4e1a-b80f-38832d29bb3c" providerId="ADAL" clId="{0D6CDAD4-E8EC-9B4D-8016-9EC41C48B1F9}" dt="2024-11-13T11:40:44.117" v="5504" actId="6549"/>
        <pc:sldMkLst>
          <pc:docMk/>
          <pc:sldMk cId="4230707030" sldId="286"/>
        </pc:sldMkLst>
        <pc:spChg chg="del">
          <ac:chgData name="Max Perry" userId="89e838d7-7ba4-4e1a-b80f-38832d29bb3c" providerId="ADAL" clId="{0D6CDAD4-E8EC-9B4D-8016-9EC41C48B1F9}" dt="2024-11-13T11:28:49.243" v="5446" actId="478"/>
          <ac:spMkLst>
            <pc:docMk/>
            <pc:sldMk cId="4230707030" sldId="286"/>
            <ac:spMk id="3" creationId="{230813FE-61DD-DEE5-6894-8B1401E361D6}"/>
          </ac:spMkLst>
        </pc:spChg>
        <pc:picChg chg="add mod">
          <ac:chgData name="Max Perry" userId="89e838d7-7ba4-4e1a-b80f-38832d29bb3c" providerId="ADAL" clId="{0D6CDAD4-E8EC-9B4D-8016-9EC41C48B1F9}" dt="2024-11-13T11:32:22.369" v="5448" actId="1076"/>
          <ac:picMkLst>
            <pc:docMk/>
            <pc:sldMk cId="4230707030" sldId="286"/>
            <ac:picMk id="2" creationId="{6ABB18BA-4B09-DE3B-9743-2A2385CE1EBF}"/>
          </ac:picMkLst>
        </pc:picChg>
        <pc:picChg chg="add del mod">
          <ac:chgData name="Max Perry" userId="89e838d7-7ba4-4e1a-b80f-38832d29bb3c" providerId="ADAL" clId="{0D6CDAD4-E8EC-9B4D-8016-9EC41C48B1F9}" dt="2024-11-13T11:33:53.954" v="5459" actId="478"/>
          <ac:picMkLst>
            <pc:docMk/>
            <pc:sldMk cId="4230707030" sldId="286"/>
            <ac:picMk id="12" creationId="{FC127785-0245-07FF-A107-B343FD2856A1}"/>
          </ac:picMkLst>
        </pc:picChg>
        <pc:picChg chg="add mod">
          <ac:chgData name="Max Perry" userId="89e838d7-7ba4-4e1a-b80f-38832d29bb3c" providerId="ADAL" clId="{0D6CDAD4-E8EC-9B4D-8016-9EC41C48B1F9}" dt="2024-11-13T11:34:54.185" v="5467" actId="1076"/>
          <ac:picMkLst>
            <pc:docMk/>
            <pc:sldMk cId="4230707030" sldId="286"/>
            <ac:picMk id="13" creationId="{24BD2776-E9AC-E48B-ED19-0FEE18EBD364}"/>
          </ac:picMkLst>
        </pc:picChg>
        <pc:picChg chg="add mod">
          <ac:chgData name="Max Perry" userId="89e838d7-7ba4-4e1a-b80f-38832d29bb3c" providerId="ADAL" clId="{0D6CDAD4-E8EC-9B4D-8016-9EC41C48B1F9}" dt="2024-11-13T11:35:01.121" v="5469" actId="1076"/>
          <ac:picMkLst>
            <pc:docMk/>
            <pc:sldMk cId="4230707030" sldId="286"/>
            <ac:picMk id="14" creationId="{320BC538-0DA6-E256-5A02-0BB1ADF7BA49}"/>
          </ac:picMkLst>
        </pc:picChg>
        <pc:inkChg chg="add">
          <ac:chgData name="Max Perry" userId="89e838d7-7ba4-4e1a-b80f-38832d29bb3c" providerId="ADAL" clId="{0D6CDAD4-E8EC-9B4D-8016-9EC41C48B1F9}" dt="2024-11-13T11:32:51.274" v="5449" actId="9405"/>
          <ac:inkMkLst>
            <pc:docMk/>
            <pc:sldMk cId="4230707030" sldId="286"/>
            <ac:inkMk id="4" creationId="{5C8C59C8-F330-5992-031D-224E511406F0}"/>
          </ac:inkMkLst>
        </pc:inkChg>
        <pc:inkChg chg="add">
          <ac:chgData name="Max Perry" userId="89e838d7-7ba4-4e1a-b80f-38832d29bb3c" providerId="ADAL" clId="{0D6CDAD4-E8EC-9B4D-8016-9EC41C48B1F9}" dt="2024-11-13T11:32:54.819" v="5450" actId="9405"/>
          <ac:inkMkLst>
            <pc:docMk/>
            <pc:sldMk cId="4230707030" sldId="286"/>
            <ac:inkMk id="5" creationId="{E455B01C-C012-4C3C-C130-D8E75900DD7F}"/>
          </ac:inkMkLst>
        </pc:inkChg>
        <pc:inkChg chg="add">
          <ac:chgData name="Max Perry" userId="89e838d7-7ba4-4e1a-b80f-38832d29bb3c" providerId="ADAL" clId="{0D6CDAD4-E8EC-9B4D-8016-9EC41C48B1F9}" dt="2024-11-13T11:32:58.585" v="5451" actId="9405"/>
          <ac:inkMkLst>
            <pc:docMk/>
            <pc:sldMk cId="4230707030" sldId="286"/>
            <ac:inkMk id="6" creationId="{9680143B-4664-8939-556D-DBDC28C09C8F}"/>
          </ac:inkMkLst>
        </pc:inkChg>
        <pc:inkChg chg="add">
          <ac:chgData name="Max Perry" userId="89e838d7-7ba4-4e1a-b80f-38832d29bb3c" providerId="ADAL" clId="{0D6CDAD4-E8EC-9B4D-8016-9EC41C48B1F9}" dt="2024-11-13T11:33:02.652" v="5452" actId="9405"/>
          <ac:inkMkLst>
            <pc:docMk/>
            <pc:sldMk cId="4230707030" sldId="286"/>
            <ac:inkMk id="7" creationId="{F31188DD-F8D8-D67A-F084-449C7D34733B}"/>
          </ac:inkMkLst>
        </pc:inkChg>
        <pc:inkChg chg="add">
          <ac:chgData name="Max Perry" userId="89e838d7-7ba4-4e1a-b80f-38832d29bb3c" providerId="ADAL" clId="{0D6CDAD4-E8EC-9B4D-8016-9EC41C48B1F9}" dt="2024-11-13T11:33:06.787" v="5453" actId="9405"/>
          <ac:inkMkLst>
            <pc:docMk/>
            <pc:sldMk cId="4230707030" sldId="286"/>
            <ac:inkMk id="8" creationId="{83E0ED1B-53FC-20E0-1EA9-0842F9342D8C}"/>
          </ac:inkMkLst>
        </pc:inkChg>
        <pc:inkChg chg="add">
          <ac:chgData name="Max Perry" userId="89e838d7-7ba4-4e1a-b80f-38832d29bb3c" providerId="ADAL" clId="{0D6CDAD4-E8EC-9B4D-8016-9EC41C48B1F9}" dt="2024-11-13T11:33:11.103" v="5454" actId="9405"/>
          <ac:inkMkLst>
            <pc:docMk/>
            <pc:sldMk cId="4230707030" sldId="286"/>
            <ac:inkMk id="9" creationId="{2D7C38D3-07C4-DD7F-492C-F2343B1DB406}"/>
          </ac:inkMkLst>
        </pc:inkChg>
        <pc:inkChg chg="add">
          <ac:chgData name="Max Perry" userId="89e838d7-7ba4-4e1a-b80f-38832d29bb3c" providerId="ADAL" clId="{0D6CDAD4-E8EC-9B4D-8016-9EC41C48B1F9}" dt="2024-11-13T11:33:15.520" v="5455" actId="9405"/>
          <ac:inkMkLst>
            <pc:docMk/>
            <pc:sldMk cId="4230707030" sldId="286"/>
            <ac:inkMk id="10" creationId="{BFC690EE-D8A8-5063-A1DE-D140F42BDAFD}"/>
          </ac:inkMkLst>
        </pc:inkChg>
        <pc:inkChg chg="add">
          <ac:chgData name="Max Perry" userId="89e838d7-7ba4-4e1a-b80f-38832d29bb3c" providerId="ADAL" clId="{0D6CDAD4-E8EC-9B4D-8016-9EC41C48B1F9}" dt="2024-11-13T11:33:18.203" v="5456" actId="9405"/>
          <ac:inkMkLst>
            <pc:docMk/>
            <pc:sldMk cId="4230707030" sldId="286"/>
            <ac:inkMk id="11" creationId="{BC7E440E-DA9F-B631-15C3-A1BCE021150A}"/>
          </ac:inkMkLst>
        </pc:inkChg>
      </pc:sldChg>
      <pc:sldChg chg="add modNotesTx">
        <pc:chgData name="Max Perry" userId="89e838d7-7ba4-4e1a-b80f-38832d29bb3c" providerId="ADAL" clId="{0D6CDAD4-E8EC-9B4D-8016-9EC41C48B1F9}" dt="2024-11-13T11:40:26.006" v="5498" actId="20577"/>
        <pc:sldMkLst>
          <pc:docMk/>
          <pc:sldMk cId="2267130491" sldId="287"/>
        </pc:sldMkLst>
      </pc:sldChg>
      <pc:sldChg chg="addSp delSp add mod modNotesTx">
        <pc:chgData name="Max Perry" userId="89e838d7-7ba4-4e1a-b80f-38832d29bb3c" providerId="ADAL" clId="{0D6CDAD4-E8EC-9B4D-8016-9EC41C48B1F9}" dt="2024-11-13T11:40:36.922" v="5501" actId="20577"/>
        <pc:sldMkLst>
          <pc:docMk/>
          <pc:sldMk cId="2287759750" sldId="288"/>
        </pc:sldMkLst>
        <pc:inkChg chg="add del">
          <ac:chgData name="Max Perry" userId="89e838d7-7ba4-4e1a-b80f-38832d29bb3c" providerId="ADAL" clId="{0D6CDAD4-E8EC-9B4D-8016-9EC41C48B1F9}" dt="2024-11-13T11:40:03.539" v="5496" actId="9405"/>
          <ac:inkMkLst>
            <pc:docMk/>
            <pc:sldMk cId="2287759750" sldId="288"/>
            <ac:inkMk id="3" creationId="{CFD0DF51-C0D9-35E6-BF92-36D41436DFF4}"/>
          </ac:inkMkLst>
        </pc:inkChg>
      </pc:sldChg>
      <pc:sldChg chg="add del ord">
        <pc:chgData name="Max Perry" userId="89e838d7-7ba4-4e1a-b80f-38832d29bb3c" providerId="ADAL" clId="{0D6CDAD4-E8EC-9B4D-8016-9EC41C48B1F9}" dt="2024-11-13T11:47:02.642" v="5522" actId="2696"/>
        <pc:sldMkLst>
          <pc:docMk/>
          <pc:sldMk cId="1881447649" sldId="289"/>
        </pc:sldMkLst>
      </pc:sldChg>
      <pc:sldChg chg="addSp delSp modSp add mod">
        <pc:chgData name="Max Perry" userId="89e838d7-7ba4-4e1a-b80f-38832d29bb3c" providerId="ADAL" clId="{0D6CDAD4-E8EC-9B4D-8016-9EC41C48B1F9}" dt="2024-11-13T11:46:52.041" v="5520" actId="2711"/>
        <pc:sldMkLst>
          <pc:docMk/>
          <pc:sldMk cId="3173144844" sldId="290"/>
        </pc:sldMkLst>
        <pc:spChg chg="add mod">
          <ac:chgData name="Max Perry" userId="89e838d7-7ba4-4e1a-b80f-38832d29bb3c" providerId="ADAL" clId="{0D6CDAD4-E8EC-9B4D-8016-9EC41C48B1F9}" dt="2024-11-13T11:46:52.041" v="5520" actId="2711"/>
          <ac:spMkLst>
            <pc:docMk/>
            <pc:sldMk cId="3173144844" sldId="290"/>
            <ac:spMk id="7" creationId="{A69B4B51-8108-9C71-BF5F-0C104D983852}"/>
          </ac:spMkLst>
        </pc:spChg>
        <pc:grpChg chg="del">
          <ac:chgData name="Max Perry" userId="89e838d7-7ba4-4e1a-b80f-38832d29bb3c" providerId="ADAL" clId="{0D6CDAD4-E8EC-9B4D-8016-9EC41C48B1F9}" dt="2024-11-13T11:45:16.217" v="5512" actId="478"/>
          <ac:grpSpMkLst>
            <pc:docMk/>
            <pc:sldMk cId="3173144844" sldId="290"/>
            <ac:grpSpMk id="5" creationId="{95D03120-3739-ABED-C2C3-798A84DDE776}"/>
          </ac:grpSpMkLst>
        </pc:grpChg>
        <pc:picChg chg="add mod">
          <ac:chgData name="Max Perry" userId="89e838d7-7ba4-4e1a-b80f-38832d29bb3c" providerId="ADAL" clId="{0D6CDAD4-E8EC-9B4D-8016-9EC41C48B1F9}" dt="2024-11-13T11:46:40.251" v="5516" actId="1076"/>
          <ac:picMkLst>
            <pc:docMk/>
            <pc:sldMk cId="3173144844" sldId="290"/>
            <ac:picMk id="3" creationId="{FE95C7B5-3730-C5C3-FC61-6EB605834BF5}"/>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11:32:51.267"/>
    </inkml:context>
    <inkml:brush xml:id="br0">
      <inkml:brushProperty name="width" value="0.2" units="cm"/>
      <inkml:brushProperty name="height" value="0.4" units="cm"/>
      <inkml:brushProperty name="color" value="#5562DD"/>
      <inkml:brushProperty name="tip" value="rectangle"/>
      <inkml:brushProperty name="rasterOp" value="maskPen"/>
    </inkml:brush>
  </inkml:definitions>
  <inkml:trace contextRef="#ctx0" brushRef="#br0">1 31,'34'0,"3"0,-6 1,8 0,7 0,6 1,8 0,4 0,0 0,-3 0,-5-1,-5 0,1 0,6 1,2-1,7-1,4-1,6 0,12 0,10 0,-47 1,-1 0,48-2,-6 0,-10-1,-4 1,-6-1,-8-1,-3 0,1 0,-2 1,3 2,-1 0,-3 1,1-1,0-1,2 1,6 1,0 1,-3 0,-2-2,-3 0,-1-1,0 0,-2 0,-6 0,-4 0,-4 1,-5 0,-1 0,2 1,0 1,2 0,-3-1,-3 1,-7-1,-5 1,-6-2,-2 1,-3-1,-2 1,-1-1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11:37:49.616"/>
    </inkml:context>
    <inkml:brush xml:id="br0">
      <inkml:brushProperty name="width" value="0.2" units="cm"/>
      <inkml:brushProperty name="height" value="0.4" units="cm"/>
      <inkml:brushProperty name="color" value="#5562DD"/>
      <inkml:brushProperty name="tip" value="rectangle"/>
      <inkml:brushProperty name="rasterOp" value="maskPen"/>
    </inkml:brush>
  </inkml:definitions>
  <inkml:trace contextRef="#ctx0" brushRef="#br0">0 46,'37'-4,"-1"1,-8 1,1 0,2 0,3 1,2 1,-1 0,0 1,-3 0,-4 0,0 0,0 0,2-1,3 0,0-1,-2 0,-1-1,2-1,2 1,5-1,-2 1,-1 0,-2 0,-3 0,-1 0,-2 0,1 0,0 0,1 1,-1 0,-4 0,1 0,0 0,2 1,2-1,0 0,-1 0,0 1,-1 0,1-1,-1 2,1-1,-2 0,0 0,-1 0,0 0,2 1,0 1,-1-1,-1-1,-1 1,-2 0,0 0,0 1,-2-1,1 0,1 0,0 0,1 1,1 0,-1 0,-2 1,-2-2,-4 0,-3-1,-2 0,0 0,-1 0,1 0,0-1,0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11:37:54.285"/>
    </inkml:context>
    <inkml:brush xml:id="br0">
      <inkml:brushProperty name="width" value="0.2" units="cm"/>
      <inkml:brushProperty name="height" value="0.4" units="cm"/>
      <inkml:brushProperty name="color" value="#5562DD"/>
      <inkml:brushProperty name="tip" value="rectangle"/>
      <inkml:brushProperty name="rasterOp" value="maskPen"/>
    </inkml:brush>
  </inkml:definitions>
  <inkml:trace contextRef="#ctx0" brushRef="#br0">0 114,'36'-1,"-3"-1,-13 2,2-1,2 1,5 0,2 1,0-1,3 1,7 0,11-1,29-2,-23-1,4-1,18-1,4 0,-19 1,3 0,-1 1,2 0,0 1,-2 0,25 0,-3 1,-9 0,-3 0,-8 0,0 0,0 0,2-2,14 0,4-1,10 0,0 0,-5 1,-2 0,-8 1,-5 0,-19 2,-6 0,23 1,-10-2,-11 1,4-2,15-1,5-1,-6 1,-15 0,-17 0,-8 0,-2 1,5 0,4 1,10-1,7 1,10 1,15-1,16 0,-40 0,2 0,7 0,1-1,3 1,-1 0,-1 0,-1 1,-4 0,0 0,-1 1,0 1,-5-1,0 0,-3 0,0-1,43 0,-15-2,-2 2,0 2,4 1,5 2,-3 0,-5-1,-5 0,0-2,0 0,2-1,0 0,-5 0,-2-1,2 2,-1-1,4 1,8 0,2-1,8 1,-5-2,-6 0,-5-1,-3-1,-5 1,-1 0,-8 1,-7-1,-3 1,-1-1,1 1,2 0,4 0,2 2,9-1,5 3,9 1,16 0,-46-1,1-1,0-1,1 1,-1-1,0 0,45 1,-11-2,-5-2,-6-1,-2 0,1 1,-2 0,-5-1,-4-1,-3-2,-2-2,2 1,-2 1,-6 0,-7 1,-2 0,4 1,9 1,8 1,2 1,5-1,0-1,5 2,5-1,3 2,2 0,2 2,4 2,-44-2,2 0,4 0,1 0,4 0,0-1,-2 0,-1 0,-1 0,-1-2,-4 1,-2-2,43 0,-2 0,-4 0,-5 0,0 1,-3-1,-3 0,0 2,2 0,-4 0,0 2,-5-1,-9 0,-5 0,-4 0,0 0,7 0,10-1,3 0,2 0,-2-1,-7 1,-3 0,-5 0,-5 1,5 0,1 0,0-1,1 0,0-1,-2 1,3-1,-1 0,-5 0,-1-1,1 1,0 0,4 0,-2 0,-8 0,-4 1,-9-1,-6 0,-3 0,0-1,-1 1,1 0,0 0,-2 1,1-1,-1 2,-1-1,1 0,2 0,-1-2,1 1,1-1,-1 1,-1 0,-3 0,-4 0,-2 0,-4 0,-3 0,5 0,-6 1,4 0,-4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11:38:00.666"/>
    </inkml:context>
    <inkml:brush xml:id="br0">
      <inkml:brushProperty name="width" value="0.2" units="cm"/>
      <inkml:brushProperty name="height" value="0.4" units="cm"/>
      <inkml:brushProperty name="color" value="#5562DD"/>
      <inkml:brushProperty name="tip" value="rectangle"/>
      <inkml:brushProperty name="rasterOp" value="maskPen"/>
    </inkml:brush>
  </inkml:definitions>
  <inkml:trace contextRef="#ctx0" brushRef="#br0">0 87,'51'-3,"12"0,25 0,-34 2,4 0,8 1,3-1,6 1,0 1,6-1,0 0,-2 1,0-1,1 1,-1 0,-2-1,-3-1,-9 0,-3-1,-5 0,-3-1,35-6,-5-1,11 2,-38 4,2 1,1 0,0 0,0 1,-1-2,-5 1,-3-1,37-3,-5 1,0 3,-3 2,8 2,10 1,-44 0,2 1,2-1,1 1,-1-1,-1-1,43-3,-11-2,-11-2,-10 2,-2 5,-1 7,1 5,-5 2,-12-4,-20-5,47-5,12-1,7-1,-9 1,-56-1,-4 1,5 0,12 2,8 1,2 1,-5-1,-12-1,-5-1,-3 0,-2 0,4 1,1 0,2 1,2 0,6-1,4 0,3 0,-4-2,-6 0,-6-1,-3 1,2-1,6 1,5 0,0 0,0-1,-2 1,2-1,8 1,6 0,5 1,4 0,3 0,3 0,7-1,2 1,3 0,12 0,-42 1,1-1,4 1,2 0,4 0,1 0,1 2,0 0,-3 0,0 2,-4-1,-1 0,36 5,-25-3,-26-4,-27-2,-13-1,16-3,20-7,18-2,0 0,-23 3,-14 7,-10 0,1 2,6 1,6 0,1 0,6 1,1 1,5-1,1 1,-4-1,-2-1,-4-1,-1 1,-2-1,0 1,2-1,2 2,3-1,-1 1,1 0,-2-1,3 1,3-1,6 0,6 2,0-1,-4 0,-10 0,-10-1,-3-1,2 0,10 1,12 0,15 1,11-1,7 0,4-2,7-1,-37 0,2 1,7 0,3-1,7 1,3 1,0-1,0 0,2 0,-1-1,-2 1,-1 0,-2 0,0 0,-6 0,-1 1,-8 0,-2 1,39 0,-18 1,-2 1,-7-1,-1-1,-1-1,-3-1,1 0,-1 1,1 1,2 0,-5 0,-3-1,-3 0,4-1,4 1,6-1,-1 1,-3 0,2-1,-2 0,7-1,2 0,2 0,1 0,1 0,-2-1,-4 1,-2-1,-2-1,0 2,-2 0,-5 1,-1 1,3 1,6 2,5 1,3 1,-1-1,0 1,2 1,4 0,1 2,0-2,-5 0,-5-2,-3-2,-6-1,-6-1,-12-1,-6-1,-7 0,-3-1,-3 0,1 0,5-2,9-1,2 1,2 1,-4 0,-2 2,-3 1,-1 1,-4 0,-1 0,1 1,5 0,8 1,7 1,4 1,-2-1,-2 0,-1 1,-1 1,-1-1,-7-1,-5-1,-4-1,0-1,2-1,0 1,0-1,-7 0,-6 1,-8-1,-5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11:38:47.031"/>
    </inkml:context>
    <inkml:brush xml:id="br0">
      <inkml:brushProperty name="width" value="0.2" units="cm"/>
      <inkml:brushProperty name="height" value="0.4" units="cm"/>
      <inkml:brushProperty name="color" value="#5562DD"/>
      <inkml:brushProperty name="tip" value="rectangle"/>
      <inkml:brushProperty name="rasterOp" value="maskPen"/>
    </inkml:brush>
  </inkml:definitions>
  <inkml:trace contextRef="#ctx0" brushRef="#br0">1 39,'45'-3,"7"1,4 0,10 1,8-1,7 1,6 0,13 1,-45-1,-1 1,-2-2,0 1,46-4,-12 0,-11 1,-4 2,-8 0,-6 0,-5 1,-7 0,-8 1,-1 0,3 0,6 1,3 1,2-1,-4 1,-3-2,-3 2,0 0,6 1,7 2,-1-1,-3 0,-12-2,-11-2,-7 0,-8 0,-4 0,-2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11:38:51.870"/>
    </inkml:context>
    <inkml:brush xml:id="br0">
      <inkml:brushProperty name="width" value="0.2" units="cm"/>
      <inkml:brushProperty name="height" value="0.4" units="cm"/>
      <inkml:brushProperty name="color" value="#5562DD"/>
      <inkml:brushProperty name="tip" value="rectangle"/>
      <inkml:brushProperty name="rasterOp" value="maskPen"/>
    </inkml:brush>
  </inkml:definitions>
  <inkml:trace contextRef="#ctx0" brushRef="#br0">1 147,'65'-6,"7"2,13 2,-29 2,2 0,7-1,3 1,4 0,2 0,-2 0,0 0,-5 0,-1 0,-1 0,-1 0,-3 0,1 0,8 0,3 0,6 0,3 0,13-1,3 0,0 0,0 0,-3-1,-3 1,-10 0,-3 0,-11 0,-3 0,-4 1,-2-1,-2 1,1-1,6-1,2 1,4-1,3 0,9 1,2-1,0-1,-1 1,-3 0,1 0,-4-1,0 0,-8 1,1 0,7 0,1 0,-4 0,0 1,-4 0,0 0,-6-1,0 2,-8-1,1 1,2 0,0 0,-3-1,-1 1,0 0,0 0,44 0,0 0,-47 0,1-1,-2 1,2 0,1-1,1 1,-2 0,0 0,-2 0,-1 0,42 0,-10 0,-9 0,-8 0,3-1,1 1,10-1,-1 0,-1 1,-2 0,1 0,10 0,0 0,5 0,-4-1,2 0,3 0,2-1,-1 2,-9 0,-2 0,-12 0,-2 0,0 0,-2 0,1 0,0 0,-3 0,-3 0,4 0,-2 2,14-1,10 1,7-1,-44 0,0-1,48 0,-5-1,-4 0,-7 0,-5 1,0 0,-5 0,-1 0,-1 1,6 1,22 1,-38-2,2 1,13 1,2-1,-1-1,-1 1,-5-1,-3-1,-9 0,-5 0,21-3,-22-1,-20-2,-11-1,-5 1,3 0,3 1,3-1,3 1,-2 0,-3 2,-4 0,-1 2,5 0,8 0,10 1,-1 0,-2 0,-6-1,-8 1,-5 0,-11 4,8-7,31-3,9-4,17 0,-27 8,-21 2,-9 2,4 1,13-1,13 2,15 0,6 1,1 0,2 0,1 0,-1 0,-2 0,-8-1,-9-1,-7-1,-5-1,-1 1,2 1,6 0,2 0,4 1,4-1,3 2,4 0,6-1,0 1,6 0,2-1,2 0,-2 0,-2 1,-1 0,4 0,7-2,11-1,-45-1,1-1,2 0,0 0,-3 0,-2 0,43-2,-9 0,-9-2,-5 0,-13 0,-11 0,-10 1,-2-1,1 2,7 0,7 1,8 0,5 1,0 0,-5 0,-8 1,-8-1,-6 0,-8 0,-6 0,-8 1,-4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11:38:54.353"/>
    </inkml:context>
    <inkml:brush xml:id="br0">
      <inkml:brushProperty name="width" value="0.2" units="cm"/>
      <inkml:brushProperty name="height" value="0.4" units="cm"/>
      <inkml:brushProperty name="color" value="#5562DD"/>
      <inkml:brushProperty name="tip" value="rectangle"/>
      <inkml:brushProperty name="rasterOp" value="maskPen"/>
    </inkml:brush>
  </inkml:definitions>
  <inkml:trace contextRef="#ctx0" brushRef="#br0">1 82,'58'-1,"17"1,10-1,10 0,1 1,-5-1,-2 0,-9-2,-20 1,-14 1,-13 0,-3 2,13 0,21-2,25-1,-36 1,3 0,0 0,-1 1,-3 0,-1 1,44 0,0 1,-43-2,2 0,9-1,2 0,5 0,0 0,-1-1,0 1,-5 0,-2 1,-6-1,-1 1,-3 0,0 0,45 0,-45-1,0-1,46-4,-46 3,1-1,1 0,1 0,-2 1,0 1,4 0,-1 1,1-1,-1 1,-1 1,-1-1,2 0,-1 0,-2 0,-1 0,48-2,-7 0,-10 1,-6 0,-3 0,0 2,-2 1,-2-2,-3 0,-6-1,-4-1,-2 1,-1 2,4 0,0 1,3 1,0-1,4 1,0 1,-1 0,-2-1,-6 1,-5-2,-5 1,-6-1,-4 0,-5 0,-3-1,-3 0,-1 0,0-1,-2 0,-1 0,-2-1,-5 1,-6-1,-2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11:39:01.352"/>
    </inkml:context>
    <inkml:brush xml:id="br0">
      <inkml:brushProperty name="width" value="0.2" units="cm"/>
      <inkml:brushProperty name="height" value="0.4" units="cm"/>
      <inkml:brushProperty name="color" value="#5562DD"/>
      <inkml:brushProperty name="tip" value="rectangle"/>
      <inkml:brushProperty name="rasterOp" value="maskPen"/>
    </inkml:brush>
  </inkml:definitions>
  <inkml:trace contextRef="#ctx0" brushRef="#br0">0 47,'42'1,"3"0,9-1,15-1,23 0,-34-1,3 1,6-1,1 0,6-1,2 1,2 0,0-1,2 1,0 0,-1-1,0 1,-2 0,-1 0,0 0,0 0,1 1,1 0,6 1,-1 0,-1 0,-1 0,-2 0,-2 0,-8 1,-2-1,-4 0,-1 1,0-1,0 0,0 0,0 0,0 0,-1-1,0 0,-1 0,-5-1,-1 1,-1-1,-1 0,41 0,0 1,-3 1,-1 0,5 1,3-1,-47 1,1-1,1 0,1 1,-2-1,-2 0,41 0,-8 0,-11 0,-4 1,-2-1,-6 1,-3-1,-1 0,1 0,6 1,3-1,2 1,7-1,5 0,2 0,10 0,-3 0,-1-1,-11 0,-15 0,-10-1,-6 1,1 1,8 0,8 0,3 1,4 1,0 1,5 2,3 1,-4 0,-1-2,9-2,1-1,-5-1,-16 0,-12 0,4 1,25 0,-26 0,3 0,7 0,1 0,5 1,0-1,0 2,-1 0,-7 0,-2 0,-4 1,-1 0,40 3,-12-3,-7-1,-2-1,-4-2,-1 0,-4-1,-10-1,-9 0,-11-1,-8 0,-4-1,0 1,1 1,3-1,1 1,-1 1,-2 0,-5 0,-3 1,-3 0,-1 0,-1-1,2-1,-4 1,2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11:39:06.549"/>
    </inkml:context>
    <inkml:brush xml:id="br0">
      <inkml:brushProperty name="width" value="0.2" units="cm"/>
      <inkml:brushProperty name="height" value="0.4" units="cm"/>
      <inkml:brushProperty name="color" value="#5562DD"/>
      <inkml:brushProperty name="tip" value="rectangle"/>
      <inkml:brushProperty name="rasterOp" value="maskPen"/>
    </inkml:brush>
  </inkml:definitions>
  <inkml:trace contextRef="#ctx0" brushRef="#br0">1 78,'53'-5,"18"0,-23 1,4 1,8-1,2 1,1 0,0 0,-4 0,-1 2,-7 1,0 0,-1 1,1 1,5 0,2 1,4 0,0 0,7 0,0 0,7 0,2-1,0 0,3 0,8 1,2-1,7 1,3-1,-33 0,1-1,-1 0,32 1,-1-1,-8 0,-2 0,-10 0,-2 0,-6-1,-1 1,-4 0,-2-1,-4 1,-2 0,-4 0,-1 0,47 0,-9 1,-7-1,-3-1,-2 1,4 1,2 1,-2-1,-3 0,0-2,-9-3,5-2,-8-3,1 0,-3 1,-3 1,-2 0,-5-3,-8 1,-9 1,-6 1,-2 4,1-1,2 0,5-1,2-2,1-1,0 1,-3 2,-2 2,-4 2,-3 0,-11 0,-8 0,0 0,1 0,4-1,1 0,-4 0,-3 1,2 0,-1 0,0 0,2 1,5 0,2 1,3 1,1 1,2-1,1-1,1 0,-1-1,1 0,2-1,2 1,4-1,1 1,2 0,6 0,6 0,6 1,-2-1,-9 1,-11 0,-8-1,1-1,4 0,14 0,13 1,9 1,5 1,0 1,-3 0,0-1,2 0,2-1,4 1,5-1,1 0,2 0,-3-1,-4 1,-8-1,-3 0,0 1,-1 0,5 0,-2-1,0 1,1-1,-2 0,0 0,1-1,0 0,4 0,8 0,9 0,1 0,-3 1,-7-1,-9 0,-8 0,-11 0,-12 0,-11 1,-5 0,1 0,10 1,12 1,9 0,8 0,2 0,4-1,2 1,3-1,0 0,0-2,-3-1,-1 0,4-1,1 1,4 0,-2 1,-4 0,-4 0,2 1,-2 0,3 1,-1 0,-7 0,-10-1,-15-1,-8-2,-3 1,5 0,2 0,6-1,7 0,10 0,6 0,9 0,-1 1,-2 0,-2 0,-3 0,-1-2,6 0,4 0,0-1,0 1,-6 1,-6 1,-4 1,-4 1,-1 0,2 1,7-2,8 1,10-3,2 0,-6-2,-12 1,-12 1,-10 1,-3-1,-3 1,8 1,10 0,8 2,4 1,-9 0,-9-1,-12 0,-6-1,-5 0,-6 0,-6 0,-7-1,2 1,-3-1,5 0,-1 1,-4 0,4 0,-1-1,2 0,1 0,-6 0,-3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11:39:34.917"/>
    </inkml:context>
    <inkml:brush xml:id="br0">
      <inkml:brushProperty name="width" value="0.2" units="cm"/>
      <inkml:brushProperty name="height" value="0.4" units="cm"/>
      <inkml:brushProperty name="color" value="#5562DD"/>
      <inkml:brushProperty name="tip" value="rectangle"/>
      <inkml:brushProperty name="rasterOp" value="maskPen"/>
    </inkml:brush>
  </inkml:definitions>
  <inkml:trace contextRef="#ctx0" brushRef="#br0">0 0,'52'3,"5"0,2 2,13 1,4 1,7-1,4-2,3-1,3-1,0-1,-7-1,-4 0,-7 0,-6 0,1 1,-3 0,-2-1,1 0,-1 0,3 0,3-1,2 0,-2 2,-2 0,-6 0,-5 0,2-1,2 0,7 0,3-1,3 0,1-2,4 1,7 0,-2 1,-2 1,-1 0,-11 0,3 1,0-1,-5 1,2 1,0 0,1 2,5-2,-29 0,4-1,6-1,3-1,10-1,2 1,4-2,-1 1,-9 0,-2 0,-7 1,-1 1,42 2,-6 1,-44-1,2-1,7 0,0 0,2 1,0 0,5 0,2 1,-1 1,1-1,0 1,0 0,-2-1,0 0,-2 0,-2 0,-4-1,-1 1,42 3,-9 0,-14-1,-9-1,-11 0,-6 0,-5 0,-2-1,-4 0,-2-1,-1 0,-1-1,-2-2,-5 0,-7 1,-2-1,-2 1,-1 0,-1 0,0-1,-1-1,1 1,1-1,2 2,-2 0,0 0,-1 0,1 0,4-1,2 0,-1 0,-3 0,-4 0,-3 0,0 2,4-1,-2 1,3 0,-5 0,1 0,0 0,1 0,2 1,0 0,0-1,-2 1,-2 0,0-1,-2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11:39:39.366"/>
    </inkml:context>
    <inkml:brush xml:id="br0">
      <inkml:brushProperty name="width" value="0.2" units="cm"/>
      <inkml:brushProperty name="height" value="0.4" units="cm"/>
      <inkml:brushProperty name="color" value="#5562DD"/>
      <inkml:brushProperty name="tip" value="rectangle"/>
      <inkml:brushProperty name="rasterOp" value="maskPen"/>
    </inkml:brush>
  </inkml:definitions>
  <inkml:trace contextRef="#ctx0" brushRef="#br0">1 1,'77'6,"-26"-2,4 0,18 1,8 1,-11-1,4-1,2 1,7 0,3-1,1 0,10 1,1-1,1 0,-22-1,0 0,0 0,-2 0,20 0,-2-1,-1 1,1-1,-1 0,-2 0,-10-1,-2 0,-1-1,-6 1,-2-1,1 0,-2 1,1-1,-2 0,29 1,-2-1,5 0,1 0,-33 0,0-1,0 1,-1 0,1-1,0 1,3 0,1 0,0-1,-3 1,0-1,1 0,2 0,2-1,-1 0,-1 0,0-1,0 0,-3-1,0 0,-2 0,29-2,-3 0,-10 1,-2 0,-8 1,-1 0,-9 2,-1 0,-6-1,-2 1,41 0,-11 0,-13 2,-2 0,-3 0,12 0,-27 0,3 0,10 0,3 1,15 0,3 0,5 0,2 0,8 0,2 0,-2-1,0 0,-6-1,-1-1,-6 1,-4-1,-17 0,-4-1,38 0,-32 1,-19 1,-12 2,-6 1,0 1,6 4,26 7,16 4,-4-1,-9-7,-4-15,1-8,3-1,-12 3,-26 8,-11 2,0 1,2 0,3 1,3 1,0 0,-4 0,-2 0,-2 0,3 0,10 0,10 1,7-1,5 0,-3 0,6-1,4 1,4-1,2 1,-1-1,-2 0,2 0,13 0,10 1,-31-1,3 0,8 1,2 0,3 1,2 0,5 1,1-1,-1 1,1 0,-5-1,0 0,-3-2,1-1,-1 0,1-1,0 0,1-1,10 0,3 1,-21 1,2 0,1 1,3 0,0 0,1 0,3 1,1 0,-1 1,-4-1,-1 0,-2 0,19 1,-3-1,-13-1,-3 0,-11-1,-4 0,38-2,-5 0,-1 1,0 0,-1 2,3 1,5 0,4-1,4-2,-13-1,-8-2,-10 0,-4-2,1-2,3 0,4 0,-4 1,-3 1,-6 0,-2 2,-1 2,-4 1,-4 1,-5 0,-3 0,1 0,6 1,1 0,-5 0,-10 1,-15-1,-8-1,-4 0,4-1,1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11:32:54.817"/>
    </inkml:context>
    <inkml:brush xml:id="br0">
      <inkml:brushProperty name="width" value="0.2" units="cm"/>
      <inkml:brushProperty name="height" value="0.4" units="cm"/>
      <inkml:brushProperty name="color" value="#5562DD"/>
      <inkml:brushProperty name="tip" value="rectangle"/>
      <inkml:brushProperty name="rasterOp" value="maskPen"/>
    </inkml:brush>
  </inkml:definitions>
  <inkml:trace contextRef="#ctx0" brushRef="#br0">1 46,'70'-2,"10"-1,4 1,-27 2,5-1,13 0,6 0,-16 0,4 0,0-1,2 1,1-1,0 1,-2-2,1 1,-2-1,28-1,-3 0,-16 1,-2 1,0 0,-1 0,-1 2,0 1,1 1,0 0,4 0,0-1,1 1,-2-1,-5-1,-2 0,-2-1,0-1,-4 1,0-1,-1 0,-1 0,0 1,0 0,-4 0,-1 1,-4-1,-2 1,42 2,-3-1,-3 2,3-1,7 0,-48-2,1 1,4 0,1 0,1 0,1 0,1 0,1 1,2-1,0 0,0 0,1 0,-2 0,0-1,-1 0,1 0,-4 0,0 1,3 0,2 0,9 0,1 0,0 0,1 0,1 0,-1-1,-3-1,-1 0,-6 0,-1 0,-3 0,1 0,-1-1,-1 1,-6 1,-1-1,43 1,-8 3,-3 1,-3 1,5-1,3-1,0-1,7 0,0 0,-11-1,14 0,-47-1,1 1,3 0,1 0,-1 0,-1 1,33 1,-6-1,-5-1,10 0,10 0,-8-1,-4 0,-8-1,-9-1,6-1,0 2,3 0,1 1,-2 0,-4-1,-3 2,-4-1,-1 1,0-1,2 0,3-1,4 0,6-1,1 1,-2 0,-3 0,-2 0,6 0,9 0,-4 1,-1-1,-8 0,-10-1,2 1,-2 1,-3-1,1 1,-2-1,-2 1,-1-1,-1 1,-3-1,0 2,0 1,-2 1,-1 0,2-1,-1-1,6 1,2 2,2 1,3 0,2-2,-2-1,0-2,-5-1,-6-1,-2-1,-4 1,0 2,2 0,3 2,-1-1,3 1,0 0,-8-1,-10-1,-15-1,-12 0,-2-1,3-2,0 2,5-1,-2 1,2 2,1 0,2 0,1 1,-1-1,-3 0,-4 0,-3 0,2-1,1 0,1 0,-2 1,-2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11:39:43.984"/>
    </inkml:context>
    <inkml:brush xml:id="br0">
      <inkml:brushProperty name="width" value="0.2" units="cm"/>
      <inkml:brushProperty name="height" value="0.4" units="cm"/>
      <inkml:brushProperty name="color" value="#5562DD"/>
      <inkml:brushProperty name="tip" value="rectangle"/>
      <inkml:brushProperty name="rasterOp" value="maskPen"/>
    </inkml:brush>
  </inkml:definitions>
  <inkml:trace contextRef="#ctx0" brushRef="#br0">1 34,'52'-11,"10"2,8 3,-20 4,6 0,26 1,8 0,-14 0,3 0,4 1,-8 0,3 0,1 1,1 0,5 0,1 0,0 1,-1 0,-5 0,-1 1,0 0,-2 0,20 1,-3 1,-3-1,-13-1,-4 0,-1 0,-4-1,0 0,-1 0,-1-1,-1-1,1 1,3-1,-1 0,1 0,-2 0,-1 0,-1 0,19 0,-4 0,-11 0,-4 0,-14 0,-2-1,0 0,1 0,4-1,3 0,13-1,4 0,9-1,2 1,11 1,3 0,-32 1,0 0,1 0,0 1,0 0,0 0,2 0,-1 0,2 0,0 1,0-1,1 0,-1 1,0-1,0 0,-1 1,-1-1,-2 0,30 0,-4 0,-11 0,-1 0,-2 0,-1 0,-2 0,0 0,11 0,4 0,3 0,2 0,-3 0,-1 0,0-1,-1 1,-9-1,0 1,5 0,1-1,5 1,0 1,0-1,0 1,-3-1,-1 1,-7-1,-1 0,-4 0,-1 0,1 0,0 0,1 0,-1 0,-6 0,-1 0,0 0,-2 0,-8 0,-3-1,-3 0,-2 0,46-2,-6 1,0 1,2 0,-6 0,-12 0,1 0,8 0,-35 1,0 0,3 0,0 0,43 1,-10 0,-7 0,8 0,8-1,-44 1,2-1,2 1,1 0,4 0,1 0,3 0,-1 0,-5-1,-1 1,-2-1,-1 0,30 0,-11 0,-9 0,-3 0,6 0,8 0,10 0,-6 0,-5 0,-12 2,-4 6,-1 6,-10 4,-12-4,-17-7,15-5,16-5,16 0,1 1,-20 1,-11 1,-1 1,5 0,8 0,4 0,-5 0,0-1,3 0,7 0,12 0,2 0,3-1,0-1,5 0,-25 0,2 1,-2 0,1 0,-2 0,-1 1,30-1,-37 1,-7 0,-4-1,3-1,2-1,3-1,-3-1,-3 0,0 1,2 0,3 1,1 2,-4 0,-8 1,-10 0,-11 0,-4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11:39:46.416"/>
    </inkml:context>
    <inkml:brush xml:id="br0">
      <inkml:brushProperty name="width" value="0.2" units="cm"/>
      <inkml:brushProperty name="height" value="0.4" units="cm"/>
      <inkml:brushProperty name="color" value="#5562DD"/>
      <inkml:brushProperty name="tip" value="rectangle"/>
      <inkml:brushProperty name="rasterOp" value="maskPen"/>
    </inkml:brush>
  </inkml:definitions>
  <inkml:trace contextRef="#ctx0" brushRef="#br0">0 1,'97'3,"-1"0,0 0,0 0,0-1,1 1,-1 0,0 0,0 0,7 0,4 0,1-1,-2 1,-3-1,-7 0,-9 0,-12-1,12-1,-16 0,-1 0,4-1,-1 0,-4 1,17-1,-11 1,7 1,-19-1,7 0,18 0,-37 1,0 0,49 2,-19-1,-20 0,-13-2,5 1,14-1,21 0,9 1,-7 0,-7 0,-10 0,9-1,-31 0,3-1,11 1,4-1,10 1,3 0,2 0,0 0,-7 0,-3 0,-13 0,-5 0,35 0,-20 0,2 0,2 0,9 0,6 1,7-1,-46 1,1-1,7 0,3 0,6 0,2 0,5 0,0 0,-2 0,-1 0,-9 0,-2 0,-8 0,-2 1,38-1,8 1,-44-1,2 0,6 0,2 0,11 0,1 0,4 1,1-1,9 1,2 1,3-1,-1 0,-3 1,-2-1,-5-1,-4 1,-13-1,-3 0,-10 0,-3 0,28 0,-9 0,-7-1,5 0,10-1,8 0,6 1,0-1,-10 2,-13-1,-15 0,-12-1,-6 1,-8 0,-5 0,-5-1,-6 0,-3 7,-1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11:32:58.583"/>
    </inkml:context>
    <inkml:brush xml:id="br0">
      <inkml:brushProperty name="width" value="0.2" units="cm"/>
      <inkml:brushProperty name="height" value="0.4" units="cm"/>
      <inkml:brushProperty name="color" value="#5562DD"/>
      <inkml:brushProperty name="tip" value="rectangle"/>
      <inkml:brushProperty name="rasterOp" value="maskPen"/>
    </inkml:brush>
  </inkml:definitions>
  <inkml:trace contextRef="#ctx0" brushRef="#br0">1 81,'54'2,"0"-1,12 1,3 1,8-1,5 1,-12-1,4 0,1 0,9-1,3 0,0 0,4 0,0 0,2-1,4 0,0 0,0-1,-6 0,0 0,-1-1,-4 0,0-1,0 0,-2 0,1-1,-2 0,-1 1,-2-1,0 1,-4 0,-1-1,-1 2,-2-1,-1 1,-1 0,26 0,-3 1,-9 1,-2 0,-2-1,0 1,-2-1,1 0,0 0,0-1,1 0,1 0,-2 0,-2-1,-5 1,-2-1,1 0,-2 0,-11-1,0 1,7-2,1 1,8 0,2 1,2 1,2 1,7 2,-1 1,-11 1,-1 0,-3 1,-2-1,-3 1,-2 0,-6 0,-2 1,43 3,-22-1,-5-3,0-2,7 0,11 0,5 0,-5 0,-4-2,0-1,7 2,-36 2,4 0,12 3,3 1,4 1,2 1,6 0,0 0,-4-1,-3-1,-10 0,-4-1,-10-1,-4-1,14 2,-29-2,-22-1,-2-2,15-1,13-2,2-1,-6-2,-18 1,-7 1,1 1,1 1,4 0,4 1,4 1,3 0,2 0,0 0,1 0,4 0,4 0,3 1,1 1,-3-1,-1-2,5 1,5-1,10 0,10 0,5 1,8 0,3 2,-4-1,0-1,-3-2,-4 0,2-2,6 1,0 0,11 1,4 1,-3 0,-2 1,-3 0,-5 1,1 0,2-3,0-1,6-1,-44 1,-1 0,45-3,-8-1,-12 0,-11 0,-4 1,-2 1,3 4,0 3,3-1,-4 1,-2-2,-1 0,0 1,1-1,-1-1,-7 0,-9 0,-11-2,-8 1,-5 0,-1 0,7 0,1 1,3 0,-7 0,-8 0,-3 0,1 0,0-1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11:33:02.650"/>
    </inkml:context>
    <inkml:brush xml:id="br0">
      <inkml:brushProperty name="width" value="0.2" units="cm"/>
      <inkml:brushProperty name="height" value="0.4" units="cm"/>
      <inkml:brushProperty name="color" value="#5562DD"/>
      <inkml:brushProperty name="tip" value="rectangle"/>
      <inkml:brushProperty name="rasterOp" value="maskPen"/>
    </inkml:brush>
  </inkml:definitions>
  <inkml:trace contextRef="#ctx0" brushRef="#br0">0 74,'49'4,"16"2,27 0,-24-1,6-1,9-1,3 1,10-1,1 0,-6-1,-1 0,-10-1,-3 0,-3-1,-2-1,-6-1,0 0,-1 0,-1-2,-5 1,0-1,-2 0,-2 1,38-4,5 0,-47 4,0 1,4-1,1-1,6 1,0 0,1 0,0-1,-1 1,0 0,1 0,0 0,2 0,1 0,1 1,1-1,0 0,-1 0,0 1,0-1,0 1,1 0,-3 0,-1 1,-4 1,-2-1,40-1,-15 0,-7 0,0 1,5-1,-1 1,7 0,7 0,-44 2,1-1,2 1,1 0,1 0,0 1,7 0,0-1,-1 0,1 0,8 0,1-1,-3 0,0 0,0 0,0 0,-2 0,-2 1,-5-1,-2 1,-2 0,-2 0,39 2,-12-1,-11 0,12-1,18 1,-36 0,2 0,8 1,1-1,-6 0,-2 0,-4 0,-3-1,34 0,-19-1,-9 0,-10 0,-1 0,-1 1,11 1,14 1,-27-1,3 0,5 1,3-1,6 0,3-1,-1 1,1-2,-5 1,-1-1,-5 1,-3-1,32 0,-26 0,-26 0,-16 1,-10 1,-6 2,17 4,23-4,4-1,13-5,-21-2,0 1,4 0,7 2,2 1,2 1,5 0,-7 0,10-1,1 0,-2 0,7 1,-7 0,7 0,8 0,10 0,8 0,-5 0,-6 1,-13-2,-8 1,2-1,6 0,12 3,14 1,-48-2,0 1,1-1,0 0,48 1,-2-3,-1-1,2 0,-44 1,0 1,2-1,2 1,0-1,1 0,-3 0,-2-1,37-3,-11 1,-9 0,-5 1,-2 0,1-1,2 2,0 1,2 1,8 1,-2-1,-12-2,-17-1,-24 1,-10 0,-3 1,3 0,-4 0,4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11:33:06.784"/>
    </inkml:context>
    <inkml:brush xml:id="br0">
      <inkml:brushProperty name="width" value="0.2" units="cm"/>
      <inkml:brushProperty name="height" value="0.4" units="cm"/>
      <inkml:brushProperty name="color" value="#5562DD"/>
      <inkml:brushProperty name="tip" value="rectangle"/>
      <inkml:brushProperty name="rasterOp" value="maskPen"/>
    </inkml:brush>
  </inkml:definitions>
  <inkml:trace contextRef="#ctx0" brushRef="#br0">0 55,'47'2,"5"-1,-2 1,26-1,-24-1,5-1,8 0,2-1,8 0,-1 0,-6 0,-2 1,-9-1,-3 1,37 0,-16 0,8 0,15-2,-42 2,3 0,1 0,-1 0,-4 0,-3 0,39 0,0 1,4 0,-40 0,2 0,5 1,0-1,1 1,0-1,2 0,1 1,0-1,0 0,-2 0,0 1,0-1,0 0,-1 1,0-1,-2 1,-1 0,1-1,-1 1,0-1,-1 0,-3 1,1-1,1 0,0 0,3 0,1 0,0 1,0 0,4 1,1 0,-1 1,0 1,-1-1,0 0,6 0,2 1,8 0,2 1,4 0,2 0,7 1,0 1,-2-1,-1 1,-7-1,-2-1,-4 0,-2-2,-7-1,-2-1,-8-1,-1 0,-7-1,-2 0,38 1,-17-1,-7 1,-8 0,-10-1,-3 1,3 4,4 3,8 1,-7 1,-20-5,-16-2,-5 0,27-1,11-2,4-3,-13 0,-22-1,1 2,5 0,16 1,16 0,12 0,1 0,-10 1,-14 0,-5 0,0 0,6 0,8-1,6 0,0 1,0 0,-5 1,-5 0,1-1,1 0,2 0,4-1,3 0,11-1,9-2,11 0,3-1,0 1,-1 1,-11 0,5 0,0 0,7 0,-43 3,0-1,46-1,-9 1,-5 1,1 1,5 1,10 0,-47-1,0 1,0-1,0 1,4 0,0 0,3 0,0 0,2 1,0-1,3 0,2 0,-1-2,0 0,-3 0,-2-2,0 1,-1-1,-6 1,-2 0,40-2,-10 1,-12-1,-6 0,-2 1,0 1,-2 0,1 2,2 0,-1 0,1 0,0-1,-2 0,3 0,0 1,-2-1,-2-2,-9-1,-10-2,-7 0,-9 2,-4 0,-1 2,1-1,-1 1,2 1,0-1,-1 1,0 0,-1 0,-5 1,-3-1,-5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11:33:11.100"/>
    </inkml:context>
    <inkml:brush xml:id="br0">
      <inkml:brushProperty name="width" value="0.2" units="cm"/>
      <inkml:brushProperty name="height" value="0.4" units="cm"/>
      <inkml:brushProperty name="color" value="#5562DD"/>
      <inkml:brushProperty name="tip" value="rectangle"/>
      <inkml:brushProperty name="rasterOp" value="maskPen"/>
    </inkml:brush>
  </inkml:definitions>
  <inkml:trace contextRef="#ctx0" brushRef="#br0">1 238,'77'4,"-8"0,8 1,17 1,5 0,-25-2,3 0,-1-1,-1 0,-1-1,0 0,-4-1,-2-1,0 0,29 0,-1 0,-2 0,-4-1,-12 2,-5-1,-17 0,-5 1,30-2,-25 0,1 0,-6 1,5-1,-3 1,-3 0,-3-1,-4 0,1 0,2 1,6 0,4 0,0 0,-4 0,-7 0,-4 0,5 0,4 0,1 0,1 0,-5 0,-2 0,-2 0,-4 3,-2 2,-9 3,-12 0,-9-1,15-4,41-4,-13-1,3 0,11 0,1 0,-2 0,-2 0,37-1,-16 2,-11 1,1 0,19-1,-30 0,4 1,9-1,3 0,11 1,2-1,-2 1,-2 0,-6 0,-1 1,1-1,-2 0,-9 1,0-1,-1 0,-2 0,-7 0,-3 0,33-1,-15 1,-13 0,-6 0,0 0,-2 0,-1-1,4 1,1-1,4 0,0 0,1 1,2 0,1 0,0-1,1 1,0-1,3 1,2 0,4 0,0 0,4 0,-4 0,-1 0,-6-2,-6 0,-5 0,-11 0,-12 1,-15 0,-10 1,-1-1,9 0,11-1,20-6,23-7,13-2,11-2,-3 2,-7 1,-2 0,1 1,1 0,-5 2,-6 4,-11 1,-1-1,-4-1,-2-2,2 1,1 1,-2 4,-2 1,-1-1,-1 1,7 0,4 0,10 2,19 0,-40 1,3 1,4-1,1 0,0 0,1 1,-2 0,0 1,-2 0,-1 0,0 1,-1-1,-2 1,0-1,44 2,-8 1,-6 2,-4 1,0 0,0 0,-8 1,-2-1,-5-1,-4-1,4-1,3 1,1-1,1 0,-7-2,-9 0,-7-1,-6 1,-6 0,-1 0,1-1,5 0,17-1,2 1,2 0,-8 1,-15-1,-5-1,-8-1,1 0,4 1,8 1,10 1,6 2,3-1,-1 1,-2-1,-3 2,-10-1,-9 0,-13-1,-8-1,-3-1,0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11:33:15.517"/>
    </inkml:context>
    <inkml:brush xml:id="br0">
      <inkml:brushProperty name="width" value="0.2" units="cm"/>
      <inkml:brushProperty name="height" value="0.4" units="cm"/>
      <inkml:brushProperty name="color" value="#5562DD"/>
      <inkml:brushProperty name="tip" value="rectangle"/>
      <inkml:brushProperty name="rasterOp" value="maskPen"/>
    </inkml:brush>
  </inkml:definitions>
  <inkml:trace contextRef="#ctx0" brushRef="#br0">1 107,'80'6,"-16"-3,7 1,22-1,7 0,-18-1,3 0,3-1,7 0,1 0,0 0,-7-1,-2 0,-2 0,-7 0,-3 0,-3 0,10 0,-8 0,23 3,-33 8,-29 3,-23 1,7-32,-4 10,31-23,15 24,20 3,12 1,2 1,-1 1,-12 0,-3-1,11-1,-39 0,1 0,3-1,2 0,4-1,0 0,-1 1,0 0,-3 0,0 2,0 0,-1 1,-4 1,-1 0,48 3,-4 0,-46-3,2 1,3-2,2 1,7-1,1 0,9 1,3-1,3 1,1 1,6-1,0 2,4 0,1 2,0 0,0 0,7 2,0 1,-2 0,0 0,-6-1,-2 0,-9-1,-4 0,-14-2,-4 0,33 4,-20 3,-19 2,-20 1,-13-4,0-7,6-6,11-4,3 1,-3 3,-2 0,-2 2,-1-2,1-2,2 1,11 0,10 0,3 1,6-2,-6 1,0 1,4-1,1 1,-6 1,-4-1,-10 0,-4 0,3-1,13 0,12-3,15-4,9-2,-2-1,-4 2,-11 3,-10 1,-2 1,1-1,2-1,4 1,8 0,9 1,-36 4,3 0,2 1,1-1,-1 1,0 1,-2-1,-2 0,37-1,-8 1,-3-1,9 0,4 0,1 1,-10 3,-16 2,-6 2,-9-1,5 0,26 0,-28-1,3-1,7 1,1-1,-1 1,-1 0,-8 0,-3 0,35 1,-7-1,-6-1,-4-1,-1-1,2 0,7-1,7 0,9-1,5 1,-3-1,-3 0,-2-1,-10-1,-4-1,-9 1,-11 0,-7-1,-7 0,1 0,8 1,7 1,3 1,-2 1,-10 0,-11 0,-9 1,-4 0,5 0,10 0,7 0,7 2,3-1,2 1,0 0,-3-1,-4 0,-9 0,-8-1,-11 0,-7 1,-8-1,-2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11:33:18.200"/>
    </inkml:context>
    <inkml:brush xml:id="br0">
      <inkml:brushProperty name="width" value="0.2" units="cm"/>
      <inkml:brushProperty name="height" value="0.4" units="cm"/>
      <inkml:brushProperty name="color" value="#5562DD"/>
      <inkml:brushProperty name="tip" value="rectangle"/>
      <inkml:brushProperty name="rasterOp" value="maskPen"/>
    </inkml:brush>
  </inkml:definitions>
  <inkml:trace contextRef="#ctx0" brushRef="#br0">1 64,'44'-2,"15"2,25 6,-23-1,6 1,27 1,8 1,-24-2,4 0,-1-1,2 0,0-1,0 0,-5-1,0 0,-3 0,23 0,-4 0,-9-1,-2-1,0 1,1-1,-1 0,0-2,-3-1,2-2,4-2,1 0,-3-1,0-1,1 1,0 1,-7 1,0 1,-6 2,-2 0,-4 0,-3 1,-6 0,-1 0,-4 1,-1-1,37 1,-4-1,-7 1,-2 0,-2-1,-5 0,0 0,-4 0,4 0,6-1,7-1,4 1,3 0,9 2,-45-1,2 1,6 0,1 0,4 1,1-2,7 1,2 0,1-1,0 1,6-1,1 0,-3 0,-1 0,-5 0,-1-1,-3 1,-3-1,-6 0,-2 1,-3-1,-2 0,41-1,-11 0,-15 0,-11-1,-8 0,-1 0,12 0,10 1,8 1,-7 1,-12-1,-8 0,1 1,16 0,20 1,-39 0,1 0,1-1,1 1,0-1,-1 0,44 0,-46 2,0-1,43 1,-12 0,-15-2,-20-1,-12 0,-6 0,-3 2,3 0,13 0,20 2,23 2,15 0,1 0,-13-1,-25-1,-20-2,-15 0,-9 0,1 0,-1-1,0 0,0-2,0 0,0-1,-2 1,-3 1,-6 1,-3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11:37:45.587"/>
    </inkml:context>
    <inkml:brush xml:id="br0">
      <inkml:brushProperty name="width" value="0.2" units="cm"/>
      <inkml:brushProperty name="height" value="0.4" units="cm"/>
      <inkml:brushProperty name="color" value="#5562DD"/>
      <inkml:brushProperty name="tip" value="rectangle"/>
      <inkml:brushProperty name="rasterOp" value="maskPen"/>
    </inkml:brush>
  </inkml:definitions>
  <inkml:trace contextRef="#ctx0" brushRef="#br0">5297 17,'-40'-1,"-5"0,-1 0,-15 1,-1 0,-9 1,0 0,-1-1,-7-1,9 0,6 1,8 1,9 0,5-1,-1 0,-1 0,-3-1,-3 1,-2 1,-4-1,1 0,4 0,0-1,1 0,2 0,1 1,1-1,0 0,-6 1,-4-1,-3 1,1-1,2 0,-2 1,-5-1,-3 0,1 0,3 0,-2 0,-1 0,-10 0,-2 0,0 2,-1 0,1-1,-2 0,1 1,-1 1,7 1,2 0,1 0,2 0,0 0,3-1,4-1,-1 0,-3 0,-5 0,-3 1,0 0,2-1,5 1,5 0,5-1,-1 0,-4-2,-2 1,-3-1,-2 1,0 1,-3-1,-2 1,0-2,5 1,1-1,7 1,-1 0,-2 0,3 0,4 0,6 0,7 0,2 0,0 0,5 0,1-1,7 1,5-1,3 1,2-1,2 1,1-1,4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EAAA35-566D-4512-8844-6F4AF18987B0}" type="datetimeFigureOut">
              <a:rPr lang="en-GB" smtClean="0"/>
              <a:t>13/11/2024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891AC0-4988-4B64-B8C1-64D47E57E9D2}" type="slidenum">
              <a:rPr lang="en-GB" smtClean="0"/>
              <a:t>‹#›</a:t>
            </a:fld>
            <a:endParaRPr lang="en-GB"/>
          </a:p>
        </p:txBody>
      </p:sp>
    </p:spTree>
    <p:extLst>
      <p:ext uri="{BB962C8B-B14F-4D97-AF65-F5344CB8AC3E}">
        <p14:creationId xmlns:p14="http://schemas.microsoft.com/office/powerpoint/2010/main" val="3839265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wikiart.org/en/john-everett-millai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tate.org.uk/art/artworks/ewan-we-could-have-been-anything-that-we-wanted-to-be-red-version-t14387"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891AC0-4988-4B64-B8C1-64D47E57E9D2}" type="slidenum">
              <a:rPr lang="en-GB" smtClean="0"/>
              <a:t>1</a:t>
            </a:fld>
            <a:endParaRPr lang="en-GB"/>
          </a:p>
        </p:txBody>
      </p:sp>
    </p:spTree>
    <p:extLst>
      <p:ext uri="{BB962C8B-B14F-4D97-AF65-F5344CB8AC3E}">
        <p14:creationId xmlns:p14="http://schemas.microsoft.com/office/powerpoint/2010/main" val="4063566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891AC0-4988-4B64-B8C1-64D47E57E9D2}" type="slidenum">
              <a:rPr lang="en-GB" smtClean="0"/>
              <a:t>10</a:t>
            </a:fld>
            <a:endParaRPr lang="en-GB"/>
          </a:p>
        </p:txBody>
      </p:sp>
    </p:spTree>
    <p:extLst>
      <p:ext uri="{BB962C8B-B14F-4D97-AF65-F5344CB8AC3E}">
        <p14:creationId xmlns:p14="http://schemas.microsoft.com/office/powerpoint/2010/main" val="317069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35005-44A6-F019-F96F-6AB1DB2DD8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E8892-556A-7307-EF34-8DE8D9501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844134-F9B1-0338-994B-240F45875500}"/>
              </a:ext>
            </a:extLst>
          </p:cNvPr>
          <p:cNvSpPr>
            <a:spLocks noGrp="1"/>
          </p:cNvSpPr>
          <p:nvPr>
            <p:ph type="body" idx="1"/>
          </p:nvPr>
        </p:nvSpPr>
        <p:spPr/>
        <p:txBody>
          <a:bodyPr/>
          <a:lstStyle/>
          <a:p>
            <a:pPr algn="l"/>
            <a:endParaRPr lang="en-GB" b="0" i="0" dirty="0">
              <a:solidFill>
                <a:srgbClr val="000000"/>
              </a:solidFill>
              <a:effectLst/>
              <a:latin typeface="Roboto" pitchFamily="2" charset="0"/>
            </a:endParaRPr>
          </a:p>
        </p:txBody>
      </p:sp>
      <p:sp>
        <p:nvSpPr>
          <p:cNvPr id="4" name="Slide Number Placeholder 3">
            <a:extLst>
              <a:ext uri="{FF2B5EF4-FFF2-40B4-BE49-F238E27FC236}">
                <a16:creationId xmlns:a16="http://schemas.microsoft.com/office/drawing/2014/main" id="{86499C3E-1B4C-E6EA-5D4F-885F4EFA47A1}"/>
              </a:ext>
            </a:extLst>
          </p:cNvPr>
          <p:cNvSpPr>
            <a:spLocks noGrp="1"/>
          </p:cNvSpPr>
          <p:nvPr>
            <p:ph type="sldNum" sz="quarter" idx="5"/>
          </p:nvPr>
        </p:nvSpPr>
        <p:spPr/>
        <p:txBody>
          <a:bodyPr/>
          <a:lstStyle/>
          <a:p>
            <a:fld id="{D5891AC0-4988-4B64-B8C1-64D47E57E9D2}" type="slidenum">
              <a:rPr lang="en-GB" smtClean="0"/>
              <a:t>11</a:t>
            </a:fld>
            <a:endParaRPr lang="en-GB"/>
          </a:p>
        </p:txBody>
      </p:sp>
    </p:spTree>
    <p:extLst>
      <p:ext uri="{BB962C8B-B14F-4D97-AF65-F5344CB8AC3E}">
        <p14:creationId xmlns:p14="http://schemas.microsoft.com/office/powerpoint/2010/main" val="1310425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7F729-BB6F-33C3-92A2-23866A6BC9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B1FEC-4C80-5728-8A8A-FA75C34D1A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25678-A6F1-A422-9EE9-C987A245D605}"/>
              </a:ext>
            </a:extLst>
          </p:cNvPr>
          <p:cNvSpPr>
            <a:spLocks noGrp="1"/>
          </p:cNvSpPr>
          <p:nvPr>
            <p:ph type="body" idx="1"/>
          </p:nvPr>
        </p:nvSpPr>
        <p:spPr/>
        <p:txBody>
          <a:bodyPr/>
          <a:lstStyle/>
          <a:p>
            <a:pPr algn="l"/>
            <a:endParaRPr lang="en-GB" b="0" i="0" dirty="0">
              <a:solidFill>
                <a:srgbClr val="000000"/>
              </a:solidFill>
              <a:effectLst/>
              <a:latin typeface="Roboto" pitchFamily="2" charset="0"/>
            </a:endParaRPr>
          </a:p>
        </p:txBody>
      </p:sp>
      <p:sp>
        <p:nvSpPr>
          <p:cNvPr id="4" name="Slide Number Placeholder 3">
            <a:extLst>
              <a:ext uri="{FF2B5EF4-FFF2-40B4-BE49-F238E27FC236}">
                <a16:creationId xmlns:a16="http://schemas.microsoft.com/office/drawing/2014/main" id="{072FBE3D-085A-EB9E-827C-89EC19A5F84A}"/>
              </a:ext>
            </a:extLst>
          </p:cNvPr>
          <p:cNvSpPr>
            <a:spLocks noGrp="1"/>
          </p:cNvSpPr>
          <p:nvPr>
            <p:ph type="sldNum" sz="quarter" idx="5"/>
          </p:nvPr>
        </p:nvSpPr>
        <p:spPr/>
        <p:txBody>
          <a:bodyPr/>
          <a:lstStyle/>
          <a:p>
            <a:fld id="{D5891AC0-4988-4B64-B8C1-64D47E57E9D2}" type="slidenum">
              <a:rPr lang="en-GB" smtClean="0"/>
              <a:t>12</a:t>
            </a:fld>
            <a:endParaRPr lang="en-GB"/>
          </a:p>
        </p:txBody>
      </p:sp>
    </p:spTree>
    <p:extLst>
      <p:ext uri="{BB962C8B-B14F-4D97-AF65-F5344CB8AC3E}">
        <p14:creationId xmlns:p14="http://schemas.microsoft.com/office/powerpoint/2010/main" val="1001958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584B4-8F2C-53FF-868C-96FCF5951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22E8C8-B7CC-E960-13CA-1434A0319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21421F-C74E-EB03-1E4D-715993BC1B7B}"/>
              </a:ext>
            </a:extLst>
          </p:cNvPr>
          <p:cNvSpPr>
            <a:spLocks noGrp="1"/>
          </p:cNvSpPr>
          <p:nvPr>
            <p:ph type="body" idx="1"/>
          </p:nvPr>
        </p:nvSpPr>
        <p:spPr/>
        <p:txBody>
          <a:bodyPr/>
          <a:lstStyle/>
          <a:p>
            <a:pPr algn="l"/>
            <a:endParaRPr lang="en-GB" b="0" i="0" dirty="0">
              <a:solidFill>
                <a:srgbClr val="000000"/>
              </a:solidFill>
              <a:effectLst/>
              <a:latin typeface="Roboto" pitchFamily="2" charset="0"/>
            </a:endParaRPr>
          </a:p>
        </p:txBody>
      </p:sp>
      <p:sp>
        <p:nvSpPr>
          <p:cNvPr id="4" name="Slide Number Placeholder 3">
            <a:extLst>
              <a:ext uri="{FF2B5EF4-FFF2-40B4-BE49-F238E27FC236}">
                <a16:creationId xmlns:a16="http://schemas.microsoft.com/office/drawing/2014/main" id="{CF916DF4-2DAD-6E88-26FD-F973058117DC}"/>
              </a:ext>
            </a:extLst>
          </p:cNvPr>
          <p:cNvSpPr>
            <a:spLocks noGrp="1"/>
          </p:cNvSpPr>
          <p:nvPr>
            <p:ph type="sldNum" sz="quarter" idx="5"/>
          </p:nvPr>
        </p:nvSpPr>
        <p:spPr/>
        <p:txBody>
          <a:bodyPr/>
          <a:lstStyle/>
          <a:p>
            <a:fld id="{D5891AC0-4988-4B64-B8C1-64D47E57E9D2}" type="slidenum">
              <a:rPr lang="en-GB" smtClean="0"/>
              <a:t>13</a:t>
            </a:fld>
            <a:endParaRPr lang="en-GB"/>
          </a:p>
        </p:txBody>
      </p:sp>
    </p:spTree>
    <p:extLst>
      <p:ext uri="{BB962C8B-B14F-4D97-AF65-F5344CB8AC3E}">
        <p14:creationId xmlns:p14="http://schemas.microsoft.com/office/powerpoint/2010/main" val="1366209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218A9-67E7-FA6F-1D92-5BD0497DFF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599F9F-CCE0-E8D5-303E-09403F5D12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8AE50-50F7-D6F6-9876-133C11A851A2}"/>
              </a:ext>
            </a:extLst>
          </p:cNvPr>
          <p:cNvSpPr>
            <a:spLocks noGrp="1"/>
          </p:cNvSpPr>
          <p:nvPr>
            <p:ph type="body" idx="1"/>
          </p:nvPr>
        </p:nvSpPr>
        <p:spPr/>
        <p:txBody>
          <a:bodyPr/>
          <a:lstStyle/>
          <a:p>
            <a:pPr algn="l"/>
            <a:endParaRPr lang="en-GB" b="0" i="0" dirty="0">
              <a:solidFill>
                <a:srgbClr val="000000"/>
              </a:solidFill>
              <a:effectLst/>
              <a:latin typeface="Roboto" pitchFamily="2" charset="0"/>
            </a:endParaRPr>
          </a:p>
        </p:txBody>
      </p:sp>
      <p:sp>
        <p:nvSpPr>
          <p:cNvPr id="4" name="Slide Number Placeholder 3">
            <a:extLst>
              <a:ext uri="{FF2B5EF4-FFF2-40B4-BE49-F238E27FC236}">
                <a16:creationId xmlns:a16="http://schemas.microsoft.com/office/drawing/2014/main" id="{BC6FB224-99A7-E327-D0CB-FD12DE0D5EE7}"/>
              </a:ext>
            </a:extLst>
          </p:cNvPr>
          <p:cNvSpPr>
            <a:spLocks noGrp="1"/>
          </p:cNvSpPr>
          <p:nvPr>
            <p:ph type="sldNum" sz="quarter" idx="5"/>
          </p:nvPr>
        </p:nvSpPr>
        <p:spPr/>
        <p:txBody>
          <a:bodyPr/>
          <a:lstStyle/>
          <a:p>
            <a:fld id="{D5891AC0-4988-4B64-B8C1-64D47E57E9D2}" type="slidenum">
              <a:rPr lang="en-GB" smtClean="0"/>
              <a:t>14</a:t>
            </a:fld>
            <a:endParaRPr lang="en-GB"/>
          </a:p>
        </p:txBody>
      </p:sp>
    </p:spTree>
    <p:extLst>
      <p:ext uri="{BB962C8B-B14F-4D97-AF65-F5344CB8AC3E}">
        <p14:creationId xmlns:p14="http://schemas.microsoft.com/office/powerpoint/2010/main" val="831244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35CFA-F31B-0D87-ABAA-138C0252BB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102C36-EA10-29DA-DEBB-A70411C73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2CAAC-D7BF-7052-ABF2-02256C64B1F0}"/>
              </a:ext>
            </a:extLst>
          </p:cNvPr>
          <p:cNvSpPr>
            <a:spLocks noGrp="1"/>
          </p:cNvSpPr>
          <p:nvPr>
            <p:ph type="body" idx="1"/>
          </p:nvPr>
        </p:nvSpPr>
        <p:spPr/>
        <p:txBody>
          <a:bodyPr/>
          <a:lstStyle/>
          <a:p>
            <a:pPr algn="l"/>
            <a:endParaRPr lang="en-GB" b="0" i="0" dirty="0">
              <a:solidFill>
                <a:srgbClr val="000000"/>
              </a:solidFill>
              <a:effectLst/>
              <a:latin typeface="Roboto" pitchFamily="2" charset="0"/>
            </a:endParaRPr>
          </a:p>
        </p:txBody>
      </p:sp>
      <p:sp>
        <p:nvSpPr>
          <p:cNvPr id="4" name="Slide Number Placeholder 3">
            <a:extLst>
              <a:ext uri="{FF2B5EF4-FFF2-40B4-BE49-F238E27FC236}">
                <a16:creationId xmlns:a16="http://schemas.microsoft.com/office/drawing/2014/main" id="{8D4018CA-3BEB-EDC6-9698-CE2118F0E674}"/>
              </a:ext>
            </a:extLst>
          </p:cNvPr>
          <p:cNvSpPr>
            <a:spLocks noGrp="1"/>
          </p:cNvSpPr>
          <p:nvPr>
            <p:ph type="sldNum" sz="quarter" idx="5"/>
          </p:nvPr>
        </p:nvSpPr>
        <p:spPr/>
        <p:txBody>
          <a:bodyPr/>
          <a:lstStyle/>
          <a:p>
            <a:fld id="{D5891AC0-4988-4B64-B8C1-64D47E57E9D2}" type="slidenum">
              <a:rPr lang="en-GB" smtClean="0"/>
              <a:t>15</a:t>
            </a:fld>
            <a:endParaRPr lang="en-GB"/>
          </a:p>
        </p:txBody>
      </p:sp>
    </p:spTree>
    <p:extLst>
      <p:ext uri="{BB962C8B-B14F-4D97-AF65-F5344CB8AC3E}">
        <p14:creationId xmlns:p14="http://schemas.microsoft.com/office/powerpoint/2010/main" val="1973397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7FAA3-9924-CEB8-4725-6E01E528D1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DD8A5B-C753-5EFD-9BAB-BD380ED69C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B7BA4B-856F-DE91-8CC3-64B773CA62A0}"/>
              </a:ext>
            </a:extLst>
          </p:cNvPr>
          <p:cNvSpPr>
            <a:spLocks noGrp="1"/>
          </p:cNvSpPr>
          <p:nvPr>
            <p:ph type="body" idx="1"/>
          </p:nvPr>
        </p:nvSpPr>
        <p:spPr/>
        <p:txBody>
          <a:bodyPr/>
          <a:lstStyle/>
          <a:p>
            <a:pPr algn="l"/>
            <a:endParaRPr lang="en-GB" b="0" i="0" dirty="0">
              <a:solidFill>
                <a:srgbClr val="000000"/>
              </a:solidFill>
              <a:effectLst/>
              <a:latin typeface="Roboto" pitchFamily="2" charset="0"/>
            </a:endParaRPr>
          </a:p>
        </p:txBody>
      </p:sp>
      <p:sp>
        <p:nvSpPr>
          <p:cNvPr id="4" name="Slide Number Placeholder 3">
            <a:extLst>
              <a:ext uri="{FF2B5EF4-FFF2-40B4-BE49-F238E27FC236}">
                <a16:creationId xmlns:a16="http://schemas.microsoft.com/office/drawing/2014/main" id="{A4BD16B3-8949-805F-AEDA-582D5C2D6B97}"/>
              </a:ext>
            </a:extLst>
          </p:cNvPr>
          <p:cNvSpPr>
            <a:spLocks noGrp="1"/>
          </p:cNvSpPr>
          <p:nvPr>
            <p:ph type="sldNum" sz="quarter" idx="5"/>
          </p:nvPr>
        </p:nvSpPr>
        <p:spPr/>
        <p:txBody>
          <a:bodyPr/>
          <a:lstStyle/>
          <a:p>
            <a:fld id="{D5891AC0-4988-4B64-B8C1-64D47E57E9D2}" type="slidenum">
              <a:rPr lang="en-GB" smtClean="0"/>
              <a:t>16</a:t>
            </a:fld>
            <a:endParaRPr lang="en-GB"/>
          </a:p>
        </p:txBody>
      </p:sp>
    </p:spTree>
    <p:extLst>
      <p:ext uri="{BB962C8B-B14F-4D97-AF65-F5344CB8AC3E}">
        <p14:creationId xmlns:p14="http://schemas.microsoft.com/office/powerpoint/2010/main" val="1467973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6B46D-9069-B137-3C76-BFFF7EC7FA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BC415-10A1-5A91-C90C-D37D2CFC4C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9BA82-6017-3227-33A2-E4D876C7009F}"/>
              </a:ext>
            </a:extLst>
          </p:cNvPr>
          <p:cNvSpPr>
            <a:spLocks noGrp="1"/>
          </p:cNvSpPr>
          <p:nvPr>
            <p:ph type="body" idx="1"/>
          </p:nvPr>
        </p:nvSpPr>
        <p:spPr/>
        <p:txBody>
          <a:bodyPr/>
          <a:lstStyle/>
          <a:p>
            <a:pPr algn="l"/>
            <a:endParaRPr lang="en-GB" b="0" i="0" dirty="0">
              <a:solidFill>
                <a:srgbClr val="000000"/>
              </a:solidFill>
              <a:effectLst/>
              <a:latin typeface="Roboto" pitchFamily="2" charset="0"/>
            </a:endParaRPr>
          </a:p>
        </p:txBody>
      </p:sp>
      <p:sp>
        <p:nvSpPr>
          <p:cNvPr id="4" name="Slide Number Placeholder 3">
            <a:extLst>
              <a:ext uri="{FF2B5EF4-FFF2-40B4-BE49-F238E27FC236}">
                <a16:creationId xmlns:a16="http://schemas.microsoft.com/office/drawing/2014/main" id="{3A505110-A326-638F-FD77-ABA800D5C65F}"/>
              </a:ext>
            </a:extLst>
          </p:cNvPr>
          <p:cNvSpPr>
            <a:spLocks noGrp="1"/>
          </p:cNvSpPr>
          <p:nvPr>
            <p:ph type="sldNum" sz="quarter" idx="5"/>
          </p:nvPr>
        </p:nvSpPr>
        <p:spPr/>
        <p:txBody>
          <a:bodyPr/>
          <a:lstStyle/>
          <a:p>
            <a:fld id="{D5891AC0-4988-4B64-B8C1-64D47E57E9D2}" type="slidenum">
              <a:rPr lang="en-GB" smtClean="0"/>
              <a:t>17</a:t>
            </a:fld>
            <a:endParaRPr lang="en-GB"/>
          </a:p>
        </p:txBody>
      </p:sp>
    </p:spTree>
    <p:extLst>
      <p:ext uri="{BB962C8B-B14F-4D97-AF65-F5344CB8AC3E}">
        <p14:creationId xmlns:p14="http://schemas.microsoft.com/office/powerpoint/2010/main" val="4146608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C4A95-1B66-3FD5-6A7F-8877C733A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B9739A-B05C-C660-210C-475E6A97BA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352E48-E8BF-235F-EC69-36A5503D4954}"/>
              </a:ext>
            </a:extLst>
          </p:cNvPr>
          <p:cNvSpPr>
            <a:spLocks noGrp="1"/>
          </p:cNvSpPr>
          <p:nvPr>
            <p:ph type="body" idx="1"/>
          </p:nvPr>
        </p:nvSpPr>
        <p:spPr/>
        <p:txBody>
          <a:bodyPr/>
          <a:lstStyle/>
          <a:p>
            <a:pPr algn="l"/>
            <a:r>
              <a:rPr lang="en-GB" b="1" i="0" dirty="0">
                <a:solidFill>
                  <a:srgbClr val="000000"/>
                </a:solidFill>
                <a:effectLst/>
                <a:latin typeface="Roboto Condensed" panose="02000000000000000000" pitchFamily="2" charset="0"/>
              </a:rPr>
              <a:t>Yes</a:t>
            </a:r>
          </a:p>
          <a:p>
            <a:pPr algn="l"/>
            <a:r>
              <a:rPr lang="en-GB" b="0" i="0" u="none" strike="noStrike" dirty="0">
                <a:solidFill>
                  <a:srgbClr val="0057A3"/>
                </a:solidFill>
                <a:effectLst/>
                <a:latin typeface="Roboto" pitchFamily="2" charset="0"/>
                <a:hlinkClick r:id="rId3"/>
              </a:rPr>
              <a:t>John Everett Millais</a:t>
            </a:r>
            <a:endParaRPr lang="en-GB" b="1" i="0" dirty="0">
              <a:solidFill>
                <a:srgbClr val="000000"/>
              </a:solidFill>
              <a:effectLst/>
              <a:latin typeface="Times New Roman" panose="02020603050405020304" pitchFamily="18" charset="0"/>
            </a:endParaRPr>
          </a:p>
          <a:p>
            <a:pPr algn="l">
              <a:buFont typeface="Arial" panose="020B0604020202020204" pitchFamily="34" charset="0"/>
              <a:buChar char="•"/>
            </a:pPr>
            <a:r>
              <a:rPr lang="en-GB" b="0" i="0" u="none" strike="noStrike" dirty="0">
                <a:solidFill>
                  <a:srgbClr val="A4A4A4"/>
                </a:solidFill>
                <a:effectLst/>
                <a:latin typeface="Roboto" pitchFamily="2" charset="0"/>
              </a:rPr>
              <a:t>Date:</a:t>
            </a:r>
            <a:r>
              <a:rPr lang="en-GB" b="0" i="0" dirty="0">
                <a:solidFill>
                  <a:srgbClr val="000000"/>
                </a:solidFill>
                <a:effectLst/>
                <a:latin typeface="Roboto" pitchFamily="2" charset="0"/>
              </a:rPr>
              <a:t> 1877</a:t>
            </a:r>
          </a:p>
          <a:p>
            <a:pPr algn="l">
              <a:buFont typeface="Arial" panose="020B0604020202020204" pitchFamily="34" charset="0"/>
              <a:buChar char="•"/>
            </a:pPr>
            <a:endParaRPr lang="en-GB" b="0" i="0" dirty="0">
              <a:solidFill>
                <a:srgbClr val="000000"/>
              </a:solidFill>
              <a:effectLst/>
              <a:latin typeface="Roboto" pitchFamily="2" charset="0"/>
            </a:endParaRPr>
          </a:p>
          <a:p>
            <a:pPr algn="l">
              <a:buFont typeface="Arial" panose="020B0604020202020204" pitchFamily="34" charset="0"/>
              <a:buChar char="•"/>
            </a:pPr>
            <a:endParaRPr lang="en-GB" b="0" i="0" dirty="0">
              <a:solidFill>
                <a:srgbClr val="000000"/>
              </a:solidFill>
              <a:effectLst/>
              <a:latin typeface="Roboto" pitchFamily="2" charset="0"/>
            </a:endParaRPr>
          </a:p>
          <a:p>
            <a:pPr algn="l">
              <a:buFont typeface="Arial" panose="020B0604020202020204" pitchFamily="34" charset="0"/>
              <a:buChar char="•"/>
            </a:pPr>
            <a:r>
              <a:rPr lang="en-GB" b="0" i="0" dirty="0">
                <a:solidFill>
                  <a:srgbClr val="000000"/>
                </a:solidFill>
                <a:effectLst/>
                <a:latin typeface="Roboto" pitchFamily="2" charset="0"/>
              </a:rPr>
              <a:t>These are, perhaps, fairly trite starting points? </a:t>
            </a:r>
          </a:p>
        </p:txBody>
      </p:sp>
      <p:sp>
        <p:nvSpPr>
          <p:cNvPr id="4" name="Slide Number Placeholder 3">
            <a:extLst>
              <a:ext uri="{FF2B5EF4-FFF2-40B4-BE49-F238E27FC236}">
                <a16:creationId xmlns:a16="http://schemas.microsoft.com/office/drawing/2014/main" id="{7657199D-5C3B-A532-C3C3-CE90543C5EEB}"/>
              </a:ext>
            </a:extLst>
          </p:cNvPr>
          <p:cNvSpPr>
            <a:spLocks noGrp="1"/>
          </p:cNvSpPr>
          <p:nvPr>
            <p:ph type="sldNum" sz="quarter" idx="5"/>
          </p:nvPr>
        </p:nvSpPr>
        <p:spPr/>
        <p:txBody>
          <a:bodyPr/>
          <a:lstStyle/>
          <a:p>
            <a:fld id="{D5891AC0-4988-4B64-B8C1-64D47E57E9D2}" type="slidenum">
              <a:rPr lang="en-GB" smtClean="0"/>
              <a:t>18</a:t>
            </a:fld>
            <a:endParaRPr lang="en-GB"/>
          </a:p>
        </p:txBody>
      </p:sp>
    </p:spTree>
    <p:extLst>
      <p:ext uri="{BB962C8B-B14F-4D97-AF65-F5344CB8AC3E}">
        <p14:creationId xmlns:p14="http://schemas.microsoft.com/office/powerpoint/2010/main" val="2252975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‘We could have been anything that we wanted to be (red version)’, Ruth Ewan, 2011 | Tate</a:t>
            </a:r>
            <a:endParaRPr lang="en-GB"/>
          </a:p>
        </p:txBody>
      </p:sp>
      <p:sp>
        <p:nvSpPr>
          <p:cNvPr id="4" name="Slide Number Placeholder 3"/>
          <p:cNvSpPr>
            <a:spLocks noGrp="1"/>
          </p:cNvSpPr>
          <p:nvPr>
            <p:ph type="sldNum" sz="quarter" idx="5"/>
          </p:nvPr>
        </p:nvSpPr>
        <p:spPr/>
        <p:txBody>
          <a:bodyPr/>
          <a:lstStyle/>
          <a:p>
            <a:fld id="{66B55D83-0E40-4D5B-B16E-85DFDFD4D8F1}" type="slidenum">
              <a:rPr lang="en-GB" smtClean="0"/>
              <a:t>19</a:t>
            </a:fld>
            <a:endParaRPr lang="en-GB"/>
          </a:p>
        </p:txBody>
      </p:sp>
    </p:spTree>
    <p:extLst>
      <p:ext uri="{BB962C8B-B14F-4D97-AF65-F5344CB8AC3E}">
        <p14:creationId xmlns:p14="http://schemas.microsoft.com/office/powerpoint/2010/main" val="171498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going to give you a full history of the sociology of knowledge, nor of the sociology of data, nor indeed of a social science of healthcare data. </a:t>
            </a:r>
          </a:p>
          <a:p>
            <a:r>
              <a:rPr lang="en-US" dirty="0"/>
              <a:t>Instead, what I want today to do, is to open up particular problematizations about how we produce data, how we use it, and what it is to use data to claim something to be true of the world.</a:t>
            </a:r>
          </a:p>
          <a:p>
            <a:endParaRPr lang="en-US" dirty="0"/>
          </a:p>
          <a:p>
            <a:r>
              <a:rPr lang="en-US" dirty="0"/>
              <a:t>This is going to work best as a discussion session. That said, I’m aware I’m going to be talking in a language that’s a little different to yours. So I’ll open up for 30 minutes-or-so talking about data from a social science perspective or at least from the perspective through which I think about it. </a:t>
            </a:r>
          </a:p>
          <a:p>
            <a:endParaRPr lang="en-US" dirty="0"/>
          </a:p>
          <a:p>
            <a:r>
              <a:rPr lang="en-US" dirty="0"/>
              <a:t>What is data?</a:t>
            </a:r>
          </a:p>
          <a:p>
            <a:r>
              <a:rPr lang="en-US" dirty="0"/>
              <a:t>What is it you are doing a science of?</a:t>
            </a:r>
          </a:p>
          <a:p>
            <a:r>
              <a:rPr lang="en-US" dirty="0"/>
              <a:t>I used to ask this question of my sociology students – a science of society. Is difficult to describe what a society is. But we broadly know what it is, and we know what ‘health’, and we know what ‘biomedicine’ is. Do we know what data is?</a:t>
            </a:r>
          </a:p>
          <a:p>
            <a:endParaRPr lang="en-US" dirty="0"/>
          </a:p>
          <a:p>
            <a:r>
              <a:rPr lang="en-US" dirty="0"/>
              <a:t>Latour – Boa Vista essay / reduction amplification.  Uses and losses of data.</a:t>
            </a:r>
          </a:p>
          <a:p>
            <a:endParaRPr lang="en-US" dirty="0"/>
          </a:p>
        </p:txBody>
      </p:sp>
      <p:sp>
        <p:nvSpPr>
          <p:cNvPr id="4" name="Slide Number Placeholder 3"/>
          <p:cNvSpPr>
            <a:spLocks noGrp="1"/>
          </p:cNvSpPr>
          <p:nvPr>
            <p:ph type="sldNum" sz="quarter" idx="5"/>
          </p:nvPr>
        </p:nvSpPr>
        <p:spPr/>
        <p:txBody>
          <a:bodyPr/>
          <a:lstStyle/>
          <a:p>
            <a:fld id="{D5891AC0-4988-4B64-B8C1-64D47E57E9D2}" type="slidenum">
              <a:rPr lang="en-GB" smtClean="0"/>
              <a:t>2</a:t>
            </a:fld>
            <a:endParaRPr lang="en-GB"/>
          </a:p>
        </p:txBody>
      </p:sp>
    </p:spTree>
    <p:extLst>
      <p:ext uri="{BB962C8B-B14F-4D97-AF65-F5344CB8AC3E}">
        <p14:creationId xmlns:p14="http://schemas.microsoft.com/office/powerpoint/2010/main" val="1633994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891AC0-4988-4B64-B8C1-64D47E57E9D2}" type="slidenum">
              <a:rPr lang="en-GB" smtClean="0"/>
              <a:t>3</a:t>
            </a:fld>
            <a:endParaRPr lang="en-GB"/>
          </a:p>
        </p:txBody>
      </p:sp>
    </p:spTree>
    <p:extLst>
      <p:ext uri="{BB962C8B-B14F-4D97-AF65-F5344CB8AC3E}">
        <p14:creationId xmlns:p14="http://schemas.microsoft.com/office/powerpoint/2010/main" val="901612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p>
        </p:txBody>
      </p:sp>
      <p:sp>
        <p:nvSpPr>
          <p:cNvPr id="4" name="Slide Number Placeholder 3"/>
          <p:cNvSpPr>
            <a:spLocks noGrp="1"/>
          </p:cNvSpPr>
          <p:nvPr>
            <p:ph type="sldNum" sz="quarter" idx="5"/>
          </p:nvPr>
        </p:nvSpPr>
        <p:spPr/>
        <p:txBody>
          <a:bodyPr/>
          <a:lstStyle/>
          <a:p>
            <a:fld id="{D5891AC0-4988-4B64-B8C1-64D47E57E9D2}" type="slidenum">
              <a:rPr lang="en-GB" smtClean="0"/>
              <a:t>4</a:t>
            </a:fld>
            <a:endParaRPr lang="en-GB"/>
          </a:p>
        </p:txBody>
      </p:sp>
    </p:spTree>
    <p:extLst>
      <p:ext uri="{BB962C8B-B14F-4D97-AF65-F5344CB8AC3E}">
        <p14:creationId xmlns:p14="http://schemas.microsoft.com/office/powerpoint/2010/main" val="2824303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000000"/>
              </a:solidFill>
              <a:effectLst/>
              <a:latin typeface="Roboto" pitchFamily="2" charset="0"/>
            </a:endParaRPr>
          </a:p>
        </p:txBody>
      </p:sp>
      <p:sp>
        <p:nvSpPr>
          <p:cNvPr id="4" name="Slide Number Placeholder 3"/>
          <p:cNvSpPr>
            <a:spLocks noGrp="1"/>
          </p:cNvSpPr>
          <p:nvPr>
            <p:ph type="sldNum" sz="quarter" idx="5"/>
          </p:nvPr>
        </p:nvSpPr>
        <p:spPr/>
        <p:txBody>
          <a:bodyPr/>
          <a:lstStyle/>
          <a:p>
            <a:fld id="{D5891AC0-4988-4B64-B8C1-64D47E57E9D2}" type="slidenum">
              <a:rPr lang="en-GB" smtClean="0"/>
              <a:t>5</a:t>
            </a:fld>
            <a:endParaRPr lang="en-GB"/>
          </a:p>
        </p:txBody>
      </p:sp>
    </p:spTree>
    <p:extLst>
      <p:ext uri="{BB962C8B-B14F-4D97-AF65-F5344CB8AC3E}">
        <p14:creationId xmlns:p14="http://schemas.microsoft.com/office/powerpoint/2010/main" val="2788794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891AC0-4988-4B64-B8C1-64D47E57E9D2}" type="slidenum">
              <a:rPr lang="en-GB" smtClean="0"/>
              <a:t>6</a:t>
            </a:fld>
            <a:endParaRPr lang="en-GB"/>
          </a:p>
        </p:txBody>
      </p:sp>
    </p:spTree>
    <p:extLst>
      <p:ext uri="{BB962C8B-B14F-4D97-AF65-F5344CB8AC3E}">
        <p14:creationId xmlns:p14="http://schemas.microsoft.com/office/powerpoint/2010/main" val="3861068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2B7C2-33EC-273E-F5C2-47AE9B28E1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0CD483-B241-F619-DB21-BD49A0B9B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D7232D-E572-E3A3-CF4C-8A56F195F2FF}"/>
              </a:ext>
            </a:extLst>
          </p:cNvPr>
          <p:cNvSpPr>
            <a:spLocks noGrp="1"/>
          </p:cNvSpPr>
          <p:nvPr>
            <p:ph type="body" idx="1"/>
          </p:nvPr>
        </p:nvSpPr>
        <p:spPr/>
        <p:txBody>
          <a:bodyPr/>
          <a:lstStyle/>
          <a:p>
            <a:pPr algn="l"/>
            <a:endParaRPr lang="en-GB" b="0" i="0" dirty="0">
              <a:solidFill>
                <a:srgbClr val="000000"/>
              </a:solidFill>
              <a:effectLst/>
              <a:latin typeface="Roboto" pitchFamily="2" charset="0"/>
            </a:endParaRPr>
          </a:p>
        </p:txBody>
      </p:sp>
      <p:sp>
        <p:nvSpPr>
          <p:cNvPr id="4" name="Slide Number Placeholder 3">
            <a:extLst>
              <a:ext uri="{FF2B5EF4-FFF2-40B4-BE49-F238E27FC236}">
                <a16:creationId xmlns:a16="http://schemas.microsoft.com/office/drawing/2014/main" id="{F728C427-F11A-2008-7EFE-E0FD158401E6}"/>
              </a:ext>
            </a:extLst>
          </p:cNvPr>
          <p:cNvSpPr>
            <a:spLocks noGrp="1"/>
          </p:cNvSpPr>
          <p:nvPr>
            <p:ph type="sldNum" sz="quarter" idx="5"/>
          </p:nvPr>
        </p:nvSpPr>
        <p:spPr/>
        <p:txBody>
          <a:bodyPr/>
          <a:lstStyle/>
          <a:p>
            <a:fld id="{D5891AC0-4988-4B64-B8C1-64D47E57E9D2}" type="slidenum">
              <a:rPr lang="en-GB" smtClean="0"/>
              <a:t>7</a:t>
            </a:fld>
            <a:endParaRPr lang="en-GB"/>
          </a:p>
        </p:txBody>
      </p:sp>
    </p:spTree>
    <p:extLst>
      <p:ext uri="{BB962C8B-B14F-4D97-AF65-F5344CB8AC3E}">
        <p14:creationId xmlns:p14="http://schemas.microsoft.com/office/powerpoint/2010/main" val="2542283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75039-523D-D606-5045-071C753B8B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ED5F4C-502A-B6B1-EAF0-CB5A7580E8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DB455-3378-0511-AC0E-0D868E144868}"/>
              </a:ext>
            </a:extLst>
          </p:cNvPr>
          <p:cNvSpPr>
            <a:spLocks noGrp="1"/>
          </p:cNvSpPr>
          <p:nvPr>
            <p:ph type="body" idx="1"/>
          </p:nvPr>
        </p:nvSpPr>
        <p:spPr/>
        <p:txBody>
          <a:bodyPr/>
          <a:lstStyle/>
          <a:p>
            <a:pPr algn="l"/>
            <a:endParaRPr lang="en-GB" b="0" i="0" dirty="0">
              <a:solidFill>
                <a:srgbClr val="000000"/>
              </a:solidFill>
              <a:effectLst/>
              <a:latin typeface="Roboto" pitchFamily="2" charset="0"/>
            </a:endParaRPr>
          </a:p>
        </p:txBody>
      </p:sp>
      <p:sp>
        <p:nvSpPr>
          <p:cNvPr id="4" name="Slide Number Placeholder 3">
            <a:extLst>
              <a:ext uri="{FF2B5EF4-FFF2-40B4-BE49-F238E27FC236}">
                <a16:creationId xmlns:a16="http://schemas.microsoft.com/office/drawing/2014/main" id="{A9D22646-0D8C-FC89-F3A0-F2D2616B1297}"/>
              </a:ext>
            </a:extLst>
          </p:cNvPr>
          <p:cNvSpPr>
            <a:spLocks noGrp="1"/>
          </p:cNvSpPr>
          <p:nvPr>
            <p:ph type="sldNum" sz="quarter" idx="5"/>
          </p:nvPr>
        </p:nvSpPr>
        <p:spPr/>
        <p:txBody>
          <a:bodyPr/>
          <a:lstStyle/>
          <a:p>
            <a:fld id="{D5891AC0-4988-4B64-B8C1-64D47E57E9D2}" type="slidenum">
              <a:rPr lang="en-GB" smtClean="0"/>
              <a:t>8</a:t>
            </a:fld>
            <a:endParaRPr lang="en-GB"/>
          </a:p>
        </p:txBody>
      </p:sp>
    </p:spTree>
    <p:extLst>
      <p:ext uri="{BB962C8B-B14F-4D97-AF65-F5344CB8AC3E}">
        <p14:creationId xmlns:p14="http://schemas.microsoft.com/office/powerpoint/2010/main" val="3367139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C9562-034B-1A80-6107-33BF01F228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EB4552-4894-2D11-0E06-1B400FF734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6C39C3-87D5-FC67-AC0A-E45C70945F89}"/>
              </a:ext>
            </a:extLst>
          </p:cNvPr>
          <p:cNvSpPr>
            <a:spLocks noGrp="1"/>
          </p:cNvSpPr>
          <p:nvPr>
            <p:ph type="body" idx="1"/>
          </p:nvPr>
        </p:nvSpPr>
        <p:spPr/>
        <p:txBody>
          <a:bodyPr/>
          <a:lstStyle/>
          <a:p>
            <a:pPr algn="l"/>
            <a:endParaRPr lang="en-GB" b="0" i="0" dirty="0">
              <a:solidFill>
                <a:srgbClr val="000000"/>
              </a:solidFill>
              <a:effectLst/>
              <a:latin typeface="Roboto" pitchFamily="2" charset="0"/>
            </a:endParaRPr>
          </a:p>
        </p:txBody>
      </p:sp>
      <p:sp>
        <p:nvSpPr>
          <p:cNvPr id="4" name="Slide Number Placeholder 3">
            <a:extLst>
              <a:ext uri="{FF2B5EF4-FFF2-40B4-BE49-F238E27FC236}">
                <a16:creationId xmlns:a16="http://schemas.microsoft.com/office/drawing/2014/main" id="{50455F2D-FF61-81AD-B36B-3E06950892F5}"/>
              </a:ext>
            </a:extLst>
          </p:cNvPr>
          <p:cNvSpPr>
            <a:spLocks noGrp="1"/>
          </p:cNvSpPr>
          <p:nvPr>
            <p:ph type="sldNum" sz="quarter" idx="5"/>
          </p:nvPr>
        </p:nvSpPr>
        <p:spPr/>
        <p:txBody>
          <a:bodyPr/>
          <a:lstStyle/>
          <a:p>
            <a:fld id="{D5891AC0-4988-4B64-B8C1-64D47E57E9D2}" type="slidenum">
              <a:rPr lang="en-GB" smtClean="0"/>
              <a:t>9</a:t>
            </a:fld>
            <a:endParaRPr lang="en-GB"/>
          </a:p>
        </p:txBody>
      </p:sp>
    </p:spTree>
    <p:extLst>
      <p:ext uri="{BB962C8B-B14F-4D97-AF65-F5344CB8AC3E}">
        <p14:creationId xmlns:p14="http://schemas.microsoft.com/office/powerpoint/2010/main" val="624411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9F147-D33D-58BB-198A-6BA7F0BE24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D106AAC-5421-B380-4BFB-1653F379DA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3C38398-73ED-EFCB-8DE5-70C4C39C8A85}"/>
              </a:ext>
            </a:extLst>
          </p:cNvPr>
          <p:cNvSpPr>
            <a:spLocks noGrp="1"/>
          </p:cNvSpPr>
          <p:nvPr>
            <p:ph type="dt" sz="half" idx="10"/>
          </p:nvPr>
        </p:nvSpPr>
        <p:spPr/>
        <p:txBody>
          <a:bodyPr/>
          <a:lstStyle/>
          <a:p>
            <a:fld id="{C91EAE30-EE9E-4CED-B62E-A5A4B5691108}" type="datetimeFigureOut">
              <a:rPr lang="en-GB" smtClean="0"/>
              <a:t>13/11/2024</a:t>
            </a:fld>
            <a:endParaRPr lang="en-GB"/>
          </a:p>
        </p:txBody>
      </p:sp>
      <p:sp>
        <p:nvSpPr>
          <p:cNvPr id="5" name="Footer Placeholder 4">
            <a:extLst>
              <a:ext uri="{FF2B5EF4-FFF2-40B4-BE49-F238E27FC236}">
                <a16:creationId xmlns:a16="http://schemas.microsoft.com/office/drawing/2014/main" id="{7C7057CA-29EE-7BFC-26C1-C0FD4A5443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2B82538-2F3D-8967-0813-6E673F98EFFF}"/>
              </a:ext>
            </a:extLst>
          </p:cNvPr>
          <p:cNvSpPr>
            <a:spLocks noGrp="1"/>
          </p:cNvSpPr>
          <p:nvPr>
            <p:ph type="sldNum" sz="quarter" idx="12"/>
          </p:nvPr>
        </p:nvSpPr>
        <p:spPr/>
        <p:txBody>
          <a:bodyPr/>
          <a:lstStyle/>
          <a:p>
            <a:fld id="{D521AE71-67BC-4793-B3DC-7541CCDD4746}" type="slidenum">
              <a:rPr lang="en-GB" smtClean="0"/>
              <a:t>‹#›</a:t>
            </a:fld>
            <a:endParaRPr lang="en-GB"/>
          </a:p>
        </p:txBody>
      </p:sp>
    </p:spTree>
    <p:extLst>
      <p:ext uri="{BB962C8B-B14F-4D97-AF65-F5344CB8AC3E}">
        <p14:creationId xmlns:p14="http://schemas.microsoft.com/office/powerpoint/2010/main" val="3792402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24020-2312-1EE0-D754-587BC2AF4E7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D44FCF6-6E89-6837-E39F-28AF251E09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0BDDDF0-EB9C-8B94-364D-D1C7F7AD3088}"/>
              </a:ext>
            </a:extLst>
          </p:cNvPr>
          <p:cNvSpPr>
            <a:spLocks noGrp="1"/>
          </p:cNvSpPr>
          <p:nvPr>
            <p:ph type="dt" sz="half" idx="10"/>
          </p:nvPr>
        </p:nvSpPr>
        <p:spPr/>
        <p:txBody>
          <a:bodyPr/>
          <a:lstStyle/>
          <a:p>
            <a:fld id="{C91EAE30-EE9E-4CED-B62E-A5A4B5691108}" type="datetimeFigureOut">
              <a:rPr lang="en-GB" smtClean="0"/>
              <a:t>13/11/2024</a:t>
            </a:fld>
            <a:endParaRPr lang="en-GB"/>
          </a:p>
        </p:txBody>
      </p:sp>
      <p:sp>
        <p:nvSpPr>
          <p:cNvPr id="5" name="Footer Placeholder 4">
            <a:extLst>
              <a:ext uri="{FF2B5EF4-FFF2-40B4-BE49-F238E27FC236}">
                <a16:creationId xmlns:a16="http://schemas.microsoft.com/office/drawing/2014/main" id="{C2F7FA5E-BD43-C1AA-1A40-8743E69F8A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1A52C98-B6EB-C26F-6723-8E56CBC050BC}"/>
              </a:ext>
            </a:extLst>
          </p:cNvPr>
          <p:cNvSpPr>
            <a:spLocks noGrp="1"/>
          </p:cNvSpPr>
          <p:nvPr>
            <p:ph type="sldNum" sz="quarter" idx="12"/>
          </p:nvPr>
        </p:nvSpPr>
        <p:spPr/>
        <p:txBody>
          <a:bodyPr/>
          <a:lstStyle/>
          <a:p>
            <a:fld id="{D521AE71-67BC-4793-B3DC-7541CCDD4746}" type="slidenum">
              <a:rPr lang="en-GB" smtClean="0"/>
              <a:t>‹#›</a:t>
            </a:fld>
            <a:endParaRPr lang="en-GB"/>
          </a:p>
        </p:txBody>
      </p:sp>
    </p:spTree>
    <p:extLst>
      <p:ext uri="{BB962C8B-B14F-4D97-AF65-F5344CB8AC3E}">
        <p14:creationId xmlns:p14="http://schemas.microsoft.com/office/powerpoint/2010/main" val="1152153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20C380-8254-BA7C-1A94-A6B3B5B0E8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7CDD8D-09FA-1B70-B3BF-6765C4BEC8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AB239F-A61A-7C68-3600-76DF0C43B909}"/>
              </a:ext>
            </a:extLst>
          </p:cNvPr>
          <p:cNvSpPr>
            <a:spLocks noGrp="1"/>
          </p:cNvSpPr>
          <p:nvPr>
            <p:ph type="dt" sz="half" idx="10"/>
          </p:nvPr>
        </p:nvSpPr>
        <p:spPr/>
        <p:txBody>
          <a:bodyPr/>
          <a:lstStyle/>
          <a:p>
            <a:fld id="{C91EAE30-EE9E-4CED-B62E-A5A4B5691108}" type="datetimeFigureOut">
              <a:rPr lang="en-GB" smtClean="0"/>
              <a:t>13/11/2024</a:t>
            </a:fld>
            <a:endParaRPr lang="en-GB"/>
          </a:p>
        </p:txBody>
      </p:sp>
      <p:sp>
        <p:nvSpPr>
          <p:cNvPr id="5" name="Footer Placeholder 4">
            <a:extLst>
              <a:ext uri="{FF2B5EF4-FFF2-40B4-BE49-F238E27FC236}">
                <a16:creationId xmlns:a16="http://schemas.microsoft.com/office/drawing/2014/main" id="{61EEA952-3D5A-5FEC-016C-A00423A089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D36C6B1-B842-4357-E5BB-91BBE02ACC15}"/>
              </a:ext>
            </a:extLst>
          </p:cNvPr>
          <p:cNvSpPr>
            <a:spLocks noGrp="1"/>
          </p:cNvSpPr>
          <p:nvPr>
            <p:ph type="sldNum" sz="quarter" idx="12"/>
          </p:nvPr>
        </p:nvSpPr>
        <p:spPr/>
        <p:txBody>
          <a:bodyPr/>
          <a:lstStyle/>
          <a:p>
            <a:fld id="{D521AE71-67BC-4793-B3DC-7541CCDD4746}" type="slidenum">
              <a:rPr lang="en-GB" smtClean="0"/>
              <a:t>‹#›</a:t>
            </a:fld>
            <a:endParaRPr lang="en-GB"/>
          </a:p>
        </p:txBody>
      </p:sp>
    </p:spTree>
    <p:extLst>
      <p:ext uri="{BB962C8B-B14F-4D97-AF65-F5344CB8AC3E}">
        <p14:creationId xmlns:p14="http://schemas.microsoft.com/office/powerpoint/2010/main" val="3181105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0FA-7132-963A-C952-B47EAEDF0F8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FE08C03-1A63-78E9-A661-A30FB9AB36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04ED8A-6F5B-06B1-0976-37F44C536DE0}"/>
              </a:ext>
            </a:extLst>
          </p:cNvPr>
          <p:cNvSpPr>
            <a:spLocks noGrp="1"/>
          </p:cNvSpPr>
          <p:nvPr>
            <p:ph type="dt" sz="half" idx="10"/>
          </p:nvPr>
        </p:nvSpPr>
        <p:spPr/>
        <p:txBody>
          <a:bodyPr/>
          <a:lstStyle/>
          <a:p>
            <a:fld id="{C91EAE30-EE9E-4CED-B62E-A5A4B5691108}" type="datetimeFigureOut">
              <a:rPr lang="en-GB" smtClean="0"/>
              <a:t>13/11/2024</a:t>
            </a:fld>
            <a:endParaRPr lang="en-GB"/>
          </a:p>
        </p:txBody>
      </p:sp>
      <p:sp>
        <p:nvSpPr>
          <p:cNvPr id="5" name="Footer Placeholder 4">
            <a:extLst>
              <a:ext uri="{FF2B5EF4-FFF2-40B4-BE49-F238E27FC236}">
                <a16:creationId xmlns:a16="http://schemas.microsoft.com/office/drawing/2014/main" id="{31A2D552-F38E-E50A-8598-B3BAB4DD974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1CE6A8-9D59-88DC-9FCB-89D45BD09E46}"/>
              </a:ext>
            </a:extLst>
          </p:cNvPr>
          <p:cNvSpPr>
            <a:spLocks noGrp="1"/>
          </p:cNvSpPr>
          <p:nvPr>
            <p:ph type="sldNum" sz="quarter" idx="12"/>
          </p:nvPr>
        </p:nvSpPr>
        <p:spPr/>
        <p:txBody>
          <a:bodyPr/>
          <a:lstStyle/>
          <a:p>
            <a:fld id="{D521AE71-67BC-4793-B3DC-7541CCDD4746}" type="slidenum">
              <a:rPr lang="en-GB" smtClean="0"/>
              <a:t>‹#›</a:t>
            </a:fld>
            <a:endParaRPr lang="en-GB"/>
          </a:p>
        </p:txBody>
      </p:sp>
    </p:spTree>
    <p:extLst>
      <p:ext uri="{BB962C8B-B14F-4D97-AF65-F5344CB8AC3E}">
        <p14:creationId xmlns:p14="http://schemas.microsoft.com/office/powerpoint/2010/main" val="558217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A2DA6-9281-5965-9BEE-6227E0C562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CE19815-6657-D072-6750-656C9AE0D7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C513A7-B1B6-EF00-EA39-13BCB0D88B9A}"/>
              </a:ext>
            </a:extLst>
          </p:cNvPr>
          <p:cNvSpPr>
            <a:spLocks noGrp="1"/>
          </p:cNvSpPr>
          <p:nvPr>
            <p:ph type="dt" sz="half" idx="10"/>
          </p:nvPr>
        </p:nvSpPr>
        <p:spPr/>
        <p:txBody>
          <a:bodyPr/>
          <a:lstStyle/>
          <a:p>
            <a:fld id="{C91EAE30-EE9E-4CED-B62E-A5A4B5691108}" type="datetimeFigureOut">
              <a:rPr lang="en-GB" smtClean="0"/>
              <a:t>13/11/2024</a:t>
            </a:fld>
            <a:endParaRPr lang="en-GB"/>
          </a:p>
        </p:txBody>
      </p:sp>
      <p:sp>
        <p:nvSpPr>
          <p:cNvPr id="5" name="Footer Placeholder 4">
            <a:extLst>
              <a:ext uri="{FF2B5EF4-FFF2-40B4-BE49-F238E27FC236}">
                <a16:creationId xmlns:a16="http://schemas.microsoft.com/office/drawing/2014/main" id="{7DADD5B6-3878-D06F-B629-AEE4EEFD5D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A9A10D-4682-441D-7529-8466FFF2BE16}"/>
              </a:ext>
            </a:extLst>
          </p:cNvPr>
          <p:cNvSpPr>
            <a:spLocks noGrp="1"/>
          </p:cNvSpPr>
          <p:nvPr>
            <p:ph type="sldNum" sz="quarter" idx="12"/>
          </p:nvPr>
        </p:nvSpPr>
        <p:spPr/>
        <p:txBody>
          <a:bodyPr/>
          <a:lstStyle/>
          <a:p>
            <a:fld id="{D521AE71-67BC-4793-B3DC-7541CCDD4746}" type="slidenum">
              <a:rPr lang="en-GB" smtClean="0"/>
              <a:t>‹#›</a:t>
            </a:fld>
            <a:endParaRPr lang="en-GB"/>
          </a:p>
        </p:txBody>
      </p:sp>
    </p:spTree>
    <p:extLst>
      <p:ext uri="{BB962C8B-B14F-4D97-AF65-F5344CB8AC3E}">
        <p14:creationId xmlns:p14="http://schemas.microsoft.com/office/powerpoint/2010/main" val="259207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2BA38-649D-A7F5-9CE3-7C81FD9D959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AE0797-3558-02A4-2ACA-5510E1F30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E438384-4E5F-8E16-4333-ECD623D6B2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52EFFC8-5C6A-BD69-682E-4483AB763079}"/>
              </a:ext>
            </a:extLst>
          </p:cNvPr>
          <p:cNvSpPr>
            <a:spLocks noGrp="1"/>
          </p:cNvSpPr>
          <p:nvPr>
            <p:ph type="dt" sz="half" idx="10"/>
          </p:nvPr>
        </p:nvSpPr>
        <p:spPr/>
        <p:txBody>
          <a:bodyPr/>
          <a:lstStyle/>
          <a:p>
            <a:fld id="{C91EAE30-EE9E-4CED-B62E-A5A4B5691108}" type="datetimeFigureOut">
              <a:rPr lang="en-GB" smtClean="0"/>
              <a:t>13/11/2024</a:t>
            </a:fld>
            <a:endParaRPr lang="en-GB"/>
          </a:p>
        </p:txBody>
      </p:sp>
      <p:sp>
        <p:nvSpPr>
          <p:cNvPr id="6" name="Footer Placeholder 5">
            <a:extLst>
              <a:ext uri="{FF2B5EF4-FFF2-40B4-BE49-F238E27FC236}">
                <a16:creationId xmlns:a16="http://schemas.microsoft.com/office/drawing/2014/main" id="{EA1FE99F-DC0C-8A87-5632-7F506ABD07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A1BC272-61B9-367E-1BBA-8601B2981512}"/>
              </a:ext>
            </a:extLst>
          </p:cNvPr>
          <p:cNvSpPr>
            <a:spLocks noGrp="1"/>
          </p:cNvSpPr>
          <p:nvPr>
            <p:ph type="sldNum" sz="quarter" idx="12"/>
          </p:nvPr>
        </p:nvSpPr>
        <p:spPr/>
        <p:txBody>
          <a:bodyPr/>
          <a:lstStyle/>
          <a:p>
            <a:fld id="{D521AE71-67BC-4793-B3DC-7541CCDD4746}" type="slidenum">
              <a:rPr lang="en-GB" smtClean="0"/>
              <a:t>‹#›</a:t>
            </a:fld>
            <a:endParaRPr lang="en-GB"/>
          </a:p>
        </p:txBody>
      </p:sp>
    </p:spTree>
    <p:extLst>
      <p:ext uri="{BB962C8B-B14F-4D97-AF65-F5344CB8AC3E}">
        <p14:creationId xmlns:p14="http://schemas.microsoft.com/office/powerpoint/2010/main" val="363944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F6903-E53B-E998-9840-0B72F9F5ECF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11912F0-1208-58BB-38BE-25FAEC1FC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1BB968-FCAD-AB31-3596-2F4161238D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F87F041-FB19-D296-BA39-CCD28BAB84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3851F7-9F9D-881A-2213-76204E132F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08B555A-5D40-EF20-8737-EA9FE0B726E0}"/>
              </a:ext>
            </a:extLst>
          </p:cNvPr>
          <p:cNvSpPr>
            <a:spLocks noGrp="1"/>
          </p:cNvSpPr>
          <p:nvPr>
            <p:ph type="dt" sz="half" idx="10"/>
          </p:nvPr>
        </p:nvSpPr>
        <p:spPr/>
        <p:txBody>
          <a:bodyPr/>
          <a:lstStyle/>
          <a:p>
            <a:fld id="{C91EAE30-EE9E-4CED-B62E-A5A4B5691108}" type="datetimeFigureOut">
              <a:rPr lang="en-GB" smtClean="0"/>
              <a:t>13/11/2024</a:t>
            </a:fld>
            <a:endParaRPr lang="en-GB"/>
          </a:p>
        </p:txBody>
      </p:sp>
      <p:sp>
        <p:nvSpPr>
          <p:cNvPr id="8" name="Footer Placeholder 7">
            <a:extLst>
              <a:ext uri="{FF2B5EF4-FFF2-40B4-BE49-F238E27FC236}">
                <a16:creationId xmlns:a16="http://schemas.microsoft.com/office/drawing/2014/main" id="{7A10B602-026F-4788-AA6A-6B8A8022341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2C299D9-1EF3-313A-C1C9-3D7FD34DD76B}"/>
              </a:ext>
            </a:extLst>
          </p:cNvPr>
          <p:cNvSpPr>
            <a:spLocks noGrp="1"/>
          </p:cNvSpPr>
          <p:nvPr>
            <p:ph type="sldNum" sz="quarter" idx="12"/>
          </p:nvPr>
        </p:nvSpPr>
        <p:spPr/>
        <p:txBody>
          <a:bodyPr/>
          <a:lstStyle/>
          <a:p>
            <a:fld id="{D521AE71-67BC-4793-B3DC-7541CCDD4746}" type="slidenum">
              <a:rPr lang="en-GB" smtClean="0"/>
              <a:t>‹#›</a:t>
            </a:fld>
            <a:endParaRPr lang="en-GB"/>
          </a:p>
        </p:txBody>
      </p:sp>
    </p:spTree>
    <p:extLst>
      <p:ext uri="{BB962C8B-B14F-4D97-AF65-F5344CB8AC3E}">
        <p14:creationId xmlns:p14="http://schemas.microsoft.com/office/powerpoint/2010/main" val="1359584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E420E-2744-8A85-0E8B-5180FF60E87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DC6BF86-44D8-7D25-203E-82D26DB5CA0B}"/>
              </a:ext>
            </a:extLst>
          </p:cNvPr>
          <p:cNvSpPr>
            <a:spLocks noGrp="1"/>
          </p:cNvSpPr>
          <p:nvPr>
            <p:ph type="dt" sz="half" idx="10"/>
          </p:nvPr>
        </p:nvSpPr>
        <p:spPr/>
        <p:txBody>
          <a:bodyPr/>
          <a:lstStyle/>
          <a:p>
            <a:fld id="{C91EAE30-EE9E-4CED-B62E-A5A4B5691108}" type="datetimeFigureOut">
              <a:rPr lang="en-GB" smtClean="0"/>
              <a:t>13/11/2024</a:t>
            </a:fld>
            <a:endParaRPr lang="en-GB"/>
          </a:p>
        </p:txBody>
      </p:sp>
      <p:sp>
        <p:nvSpPr>
          <p:cNvPr id="4" name="Footer Placeholder 3">
            <a:extLst>
              <a:ext uri="{FF2B5EF4-FFF2-40B4-BE49-F238E27FC236}">
                <a16:creationId xmlns:a16="http://schemas.microsoft.com/office/drawing/2014/main" id="{92C8CB18-8ABE-A81A-2C3A-B452C338504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8B8F310-ABCA-6557-3CC4-B73C0C665107}"/>
              </a:ext>
            </a:extLst>
          </p:cNvPr>
          <p:cNvSpPr>
            <a:spLocks noGrp="1"/>
          </p:cNvSpPr>
          <p:nvPr>
            <p:ph type="sldNum" sz="quarter" idx="12"/>
          </p:nvPr>
        </p:nvSpPr>
        <p:spPr/>
        <p:txBody>
          <a:bodyPr/>
          <a:lstStyle/>
          <a:p>
            <a:fld id="{D521AE71-67BC-4793-B3DC-7541CCDD4746}" type="slidenum">
              <a:rPr lang="en-GB" smtClean="0"/>
              <a:t>‹#›</a:t>
            </a:fld>
            <a:endParaRPr lang="en-GB"/>
          </a:p>
        </p:txBody>
      </p:sp>
    </p:spTree>
    <p:extLst>
      <p:ext uri="{BB962C8B-B14F-4D97-AF65-F5344CB8AC3E}">
        <p14:creationId xmlns:p14="http://schemas.microsoft.com/office/powerpoint/2010/main" val="2251151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C9A047-29FF-7776-0475-D692587D70E6}"/>
              </a:ext>
            </a:extLst>
          </p:cNvPr>
          <p:cNvSpPr>
            <a:spLocks noGrp="1"/>
          </p:cNvSpPr>
          <p:nvPr>
            <p:ph type="dt" sz="half" idx="10"/>
          </p:nvPr>
        </p:nvSpPr>
        <p:spPr/>
        <p:txBody>
          <a:bodyPr/>
          <a:lstStyle/>
          <a:p>
            <a:fld id="{C91EAE30-EE9E-4CED-B62E-A5A4B5691108}" type="datetimeFigureOut">
              <a:rPr lang="en-GB" smtClean="0"/>
              <a:t>13/11/2024</a:t>
            </a:fld>
            <a:endParaRPr lang="en-GB"/>
          </a:p>
        </p:txBody>
      </p:sp>
      <p:sp>
        <p:nvSpPr>
          <p:cNvPr id="3" name="Footer Placeholder 2">
            <a:extLst>
              <a:ext uri="{FF2B5EF4-FFF2-40B4-BE49-F238E27FC236}">
                <a16:creationId xmlns:a16="http://schemas.microsoft.com/office/drawing/2014/main" id="{FEC3560E-674D-88A1-DBF1-AF4DA989779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4AF3F8E-C5DC-A35B-AD2A-380E8E9191BE}"/>
              </a:ext>
            </a:extLst>
          </p:cNvPr>
          <p:cNvSpPr>
            <a:spLocks noGrp="1"/>
          </p:cNvSpPr>
          <p:nvPr>
            <p:ph type="sldNum" sz="quarter" idx="12"/>
          </p:nvPr>
        </p:nvSpPr>
        <p:spPr/>
        <p:txBody>
          <a:bodyPr/>
          <a:lstStyle/>
          <a:p>
            <a:fld id="{D521AE71-67BC-4793-B3DC-7541CCDD4746}" type="slidenum">
              <a:rPr lang="en-GB" smtClean="0"/>
              <a:t>‹#›</a:t>
            </a:fld>
            <a:endParaRPr lang="en-GB"/>
          </a:p>
        </p:txBody>
      </p:sp>
    </p:spTree>
    <p:extLst>
      <p:ext uri="{BB962C8B-B14F-4D97-AF65-F5344CB8AC3E}">
        <p14:creationId xmlns:p14="http://schemas.microsoft.com/office/powerpoint/2010/main" val="4042063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B86E5-7B58-BA64-5D42-E1A90C0C9B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0E74444-BE78-D7A3-8455-768AFD136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EB6D9B1-EA6E-6939-B78F-8E8CC2A729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2632F2-46E9-793F-54FA-FFAF6413567B}"/>
              </a:ext>
            </a:extLst>
          </p:cNvPr>
          <p:cNvSpPr>
            <a:spLocks noGrp="1"/>
          </p:cNvSpPr>
          <p:nvPr>
            <p:ph type="dt" sz="half" idx="10"/>
          </p:nvPr>
        </p:nvSpPr>
        <p:spPr/>
        <p:txBody>
          <a:bodyPr/>
          <a:lstStyle/>
          <a:p>
            <a:fld id="{C91EAE30-EE9E-4CED-B62E-A5A4B5691108}" type="datetimeFigureOut">
              <a:rPr lang="en-GB" smtClean="0"/>
              <a:t>13/11/2024</a:t>
            </a:fld>
            <a:endParaRPr lang="en-GB"/>
          </a:p>
        </p:txBody>
      </p:sp>
      <p:sp>
        <p:nvSpPr>
          <p:cNvPr id="6" name="Footer Placeholder 5">
            <a:extLst>
              <a:ext uri="{FF2B5EF4-FFF2-40B4-BE49-F238E27FC236}">
                <a16:creationId xmlns:a16="http://schemas.microsoft.com/office/drawing/2014/main" id="{5FB678E8-79EC-08D0-DA76-5B72DAA11B0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4F7F39A-D01E-A2A8-88E2-A0D41A27894A}"/>
              </a:ext>
            </a:extLst>
          </p:cNvPr>
          <p:cNvSpPr>
            <a:spLocks noGrp="1"/>
          </p:cNvSpPr>
          <p:nvPr>
            <p:ph type="sldNum" sz="quarter" idx="12"/>
          </p:nvPr>
        </p:nvSpPr>
        <p:spPr/>
        <p:txBody>
          <a:bodyPr/>
          <a:lstStyle/>
          <a:p>
            <a:fld id="{D521AE71-67BC-4793-B3DC-7541CCDD4746}" type="slidenum">
              <a:rPr lang="en-GB" smtClean="0"/>
              <a:t>‹#›</a:t>
            </a:fld>
            <a:endParaRPr lang="en-GB"/>
          </a:p>
        </p:txBody>
      </p:sp>
    </p:spTree>
    <p:extLst>
      <p:ext uri="{BB962C8B-B14F-4D97-AF65-F5344CB8AC3E}">
        <p14:creationId xmlns:p14="http://schemas.microsoft.com/office/powerpoint/2010/main" val="203329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3674B-F77F-86FB-A4CD-B1328AF040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8B8AC53-2DEA-7798-21C8-E0B0492E1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49E535E-AEA3-58DB-6755-A8F45399A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8E3BC6-9BA5-50FB-1A70-73338125F663}"/>
              </a:ext>
            </a:extLst>
          </p:cNvPr>
          <p:cNvSpPr>
            <a:spLocks noGrp="1"/>
          </p:cNvSpPr>
          <p:nvPr>
            <p:ph type="dt" sz="half" idx="10"/>
          </p:nvPr>
        </p:nvSpPr>
        <p:spPr/>
        <p:txBody>
          <a:bodyPr/>
          <a:lstStyle/>
          <a:p>
            <a:fld id="{C91EAE30-EE9E-4CED-B62E-A5A4B5691108}" type="datetimeFigureOut">
              <a:rPr lang="en-GB" smtClean="0"/>
              <a:t>13/11/2024</a:t>
            </a:fld>
            <a:endParaRPr lang="en-GB"/>
          </a:p>
        </p:txBody>
      </p:sp>
      <p:sp>
        <p:nvSpPr>
          <p:cNvPr id="6" name="Footer Placeholder 5">
            <a:extLst>
              <a:ext uri="{FF2B5EF4-FFF2-40B4-BE49-F238E27FC236}">
                <a16:creationId xmlns:a16="http://schemas.microsoft.com/office/drawing/2014/main" id="{1255BD34-9B3A-BC54-2B8F-7A041526AE9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059E4C-97F9-4828-3CE3-07CCF177B22B}"/>
              </a:ext>
            </a:extLst>
          </p:cNvPr>
          <p:cNvSpPr>
            <a:spLocks noGrp="1"/>
          </p:cNvSpPr>
          <p:nvPr>
            <p:ph type="sldNum" sz="quarter" idx="12"/>
          </p:nvPr>
        </p:nvSpPr>
        <p:spPr/>
        <p:txBody>
          <a:bodyPr/>
          <a:lstStyle/>
          <a:p>
            <a:fld id="{D521AE71-67BC-4793-B3DC-7541CCDD4746}" type="slidenum">
              <a:rPr lang="en-GB" smtClean="0"/>
              <a:t>‹#›</a:t>
            </a:fld>
            <a:endParaRPr lang="en-GB"/>
          </a:p>
        </p:txBody>
      </p:sp>
    </p:spTree>
    <p:extLst>
      <p:ext uri="{BB962C8B-B14F-4D97-AF65-F5344CB8AC3E}">
        <p14:creationId xmlns:p14="http://schemas.microsoft.com/office/powerpoint/2010/main" val="1913986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4E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9A550B-77B9-12BB-A292-B8AD2185D3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387661-005C-F9D9-B855-019ED84EEE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D1373B-A4CB-C534-3CF3-E9D3C5EA11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1EAE30-EE9E-4CED-B62E-A5A4B5691108}" type="datetimeFigureOut">
              <a:rPr lang="en-GB" smtClean="0"/>
              <a:t>13/11/2024</a:t>
            </a:fld>
            <a:endParaRPr lang="en-GB"/>
          </a:p>
        </p:txBody>
      </p:sp>
      <p:sp>
        <p:nvSpPr>
          <p:cNvPr id="5" name="Footer Placeholder 4">
            <a:extLst>
              <a:ext uri="{FF2B5EF4-FFF2-40B4-BE49-F238E27FC236}">
                <a16:creationId xmlns:a16="http://schemas.microsoft.com/office/drawing/2014/main" id="{5910CBB2-56FB-E80A-5B12-D5C69714DF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F5DB4ED-79E1-B054-E906-86FDB2CEB0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21AE71-67BC-4793-B3DC-7541CCDD4746}" type="slidenum">
              <a:rPr lang="en-GB" smtClean="0"/>
              <a:t>‹#›</a:t>
            </a:fld>
            <a:endParaRPr lang="en-GB"/>
          </a:p>
        </p:txBody>
      </p:sp>
    </p:spTree>
    <p:extLst>
      <p:ext uri="{BB962C8B-B14F-4D97-AF65-F5344CB8AC3E}">
        <p14:creationId xmlns:p14="http://schemas.microsoft.com/office/powerpoint/2010/main" val="3615018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1.png"/><Relationship Id="rId18" Type="http://schemas.openxmlformats.org/officeDocument/2006/relationships/customXml" Target="../ink/ink8.xml"/><Relationship Id="rId3" Type="http://schemas.openxmlformats.org/officeDocument/2006/relationships/image" Target="../media/image6.png"/><Relationship Id="rId21" Type="http://schemas.openxmlformats.org/officeDocument/2006/relationships/image" Target="../media/image16.png"/><Relationship Id="rId7" Type="http://schemas.openxmlformats.org/officeDocument/2006/relationships/image" Target="../media/image8.png"/><Relationship Id="rId12" Type="http://schemas.openxmlformats.org/officeDocument/2006/relationships/customXml" Target="../ink/ink5.xml"/><Relationship Id="rId17" Type="http://schemas.openxmlformats.org/officeDocument/2006/relationships/image" Target="../media/image13.png"/><Relationship Id="rId2" Type="http://schemas.openxmlformats.org/officeDocument/2006/relationships/notesSlide" Target="../notesSlides/notesSlide12.xml"/><Relationship Id="rId16" Type="http://schemas.openxmlformats.org/officeDocument/2006/relationships/customXml" Target="../ink/ink7.xml"/><Relationship Id="rId20"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image" Target="../media/image12.png"/><Relationship Id="rId10" Type="http://schemas.openxmlformats.org/officeDocument/2006/relationships/customXml" Target="../ink/ink4.xml"/><Relationship Id="rId19" Type="http://schemas.openxmlformats.org/officeDocument/2006/relationships/image" Target="../media/image14.png"/><Relationship Id="rId4" Type="http://schemas.openxmlformats.org/officeDocument/2006/relationships/customXml" Target="../ink/ink1.xml"/><Relationship Id="rId9" Type="http://schemas.openxmlformats.org/officeDocument/2006/relationships/image" Target="../media/image9.png"/><Relationship Id="rId14" Type="http://schemas.openxmlformats.org/officeDocument/2006/relationships/customXml" Target="../ink/ink6.xml"/></Relationships>
</file>

<file path=ppt/slides/_rels/slide13.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22.png"/><Relationship Id="rId18" Type="http://schemas.openxmlformats.org/officeDocument/2006/relationships/customXml" Target="../ink/ink16.xml"/><Relationship Id="rId26" Type="http://schemas.openxmlformats.org/officeDocument/2006/relationships/customXml" Target="../ink/ink20.xml"/><Relationship Id="rId3" Type="http://schemas.openxmlformats.org/officeDocument/2006/relationships/image" Target="../media/image17.png"/><Relationship Id="rId21" Type="http://schemas.openxmlformats.org/officeDocument/2006/relationships/image" Target="../media/image26.png"/><Relationship Id="rId7" Type="http://schemas.openxmlformats.org/officeDocument/2006/relationships/image" Target="../media/image19.png"/><Relationship Id="rId12" Type="http://schemas.openxmlformats.org/officeDocument/2006/relationships/customXml" Target="../ink/ink13.xml"/><Relationship Id="rId17" Type="http://schemas.openxmlformats.org/officeDocument/2006/relationships/image" Target="../media/image24.png"/><Relationship Id="rId25" Type="http://schemas.openxmlformats.org/officeDocument/2006/relationships/image" Target="../media/image28.png"/><Relationship Id="rId2" Type="http://schemas.openxmlformats.org/officeDocument/2006/relationships/notesSlide" Target="../notesSlides/notesSlide13.xml"/><Relationship Id="rId16" Type="http://schemas.openxmlformats.org/officeDocument/2006/relationships/customXml" Target="../ink/ink15.xml"/><Relationship Id="rId20" Type="http://schemas.openxmlformats.org/officeDocument/2006/relationships/customXml" Target="../ink/ink17.xml"/><Relationship Id="rId29"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customXml" Target="../ink/ink10.xml"/><Relationship Id="rId11" Type="http://schemas.openxmlformats.org/officeDocument/2006/relationships/image" Target="../media/image21.png"/><Relationship Id="rId24" Type="http://schemas.openxmlformats.org/officeDocument/2006/relationships/customXml" Target="../ink/ink19.xml"/><Relationship Id="rId5" Type="http://schemas.openxmlformats.org/officeDocument/2006/relationships/image" Target="../media/image18.png"/><Relationship Id="rId15" Type="http://schemas.openxmlformats.org/officeDocument/2006/relationships/image" Target="../media/image23.png"/><Relationship Id="rId23" Type="http://schemas.openxmlformats.org/officeDocument/2006/relationships/image" Target="../media/image27.png"/><Relationship Id="rId28" Type="http://schemas.openxmlformats.org/officeDocument/2006/relationships/customXml" Target="../ink/ink21.xml"/><Relationship Id="rId10" Type="http://schemas.openxmlformats.org/officeDocument/2006/relationships/customXml" Target="../ink/ink12.xml"/><Relationship Id="rId19" Type="http://schemas.openxmlformats.org/officeDocument/2006/relationships/image" Target="../media/image25.png"/><Relationship Id="rId4" Type="http://schemas.openxmlformats.org/officeDocument/2006/relationships/customXml" Target="../ink/ink9.xml"/><Relationship Id="rId9" Type="http://schemas.openxmlformats.org/officeDocument/2006/relationships/image" Target="../media/image20.png"/><Relationship Id="rId14" Type="http://schemas.openxmlformats.org/officeDocument/2006/relationships/customXml" Target="../ink/ink14.xml"/><Relationship Id="rId22" Type="http://schemas.openxmlformats.org/officeDocument/2006/relationships/customXml" Target="../ink/ink18.xml"/><Relationship Id="rId27"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D1CD935D-6299-9C92-0095-F0A79522250D}"/>
              </a:ext>
            </a:extLst>
          </p:cNvPr>
          <p:cNvSpPr>
            <a:spLocks noGrp="1"/>
          </p:cNvSpPr>
          <p:nvPr>
            <p:ph type="subTitle" idx="1"/>
          </p:nvPr>
        </p:nvSpPr>
        <p:spPr>
          <a:xfrm>
            <a:off x="3276600" y="5918200"/>
            <a:ext cx="7339641" cy="290682"/>
          </a:xfrm>
        </p:spPr>
        <p:txBody>
          <a:bodyPr>
            <a:noAutofit/>
          </a:bodyPr>
          <a:lstStyle/>
          <a:p>
            <a:pPr algn="l"/>
            <a:r>
              <a:rPr lang="en-GB" sz="1400" dirty="0">
                <a:solidFill>
                  <a:srgbClr val="5562DD"/>
                </a:solidFill>
                <a:latin typeface="Bookman Old Style" panose="02050604050505020204" pitchFamily="18" charset="0"/>
                <a:cs typeface="Miriam Fixed" panose="020B0604020202020204" pitchFamily="49" charset="-79"/>
              </a:rPr>
              <a:t>Max Perry / Science, Technology &amp; Innovation Studies/ University of Edinburgh / Email: </a:t>
            </a:r>
            <a:r>
              <a:rPr lang="en-GB" sz="1400" dirty="0" err="1">
                <a:solidFill>
                  <a:srgbClr val="5562DD"/>
                </a:solidFill>
                <a:latin typeface="Bookman Old Style" panose="02050604050505020204" pitchFamily="18" charset="0"/>
                <a:cs typeface="Miriam Fixed" panose="020B0604020202020204" pitchFamily="49" charset="-79"/>
              </a:rPr>
              <a:t>Max.Perry@ed.ac.uk</a:t>
            </a:r>
            <a:r>
              <a:rPr lang="en-GB" sz="1400" dirty="0">
                <a:solidFill>
                  <a:srgbClr val="5562DD"/>
                </a:solidFill>
                <a:latin typeface="Bookman Old Style" panose="02050604050505020204" pitchFamily="18" charset="0"/>
                <a:cs typeface="Miriam Fixed" panose="020B0604020202020204" pitchFamily="49" charset="-79"/>
              </a:rPr>
              <a:t> </a:t>
            </a:r>
          </a:p>
        </p:txBody>
      </p:sp>
      <p:sp>
        <p:nvSpPr>
          <p:cNvPr id="7" name="Rectangle 6">
            <a:extLst>
              <a:ext uri="{FF2B5EF4-FFF2-40B4-BE49-F238E27FC236}">
                <a16:creationId xmlns:a16="http://schemas.microsoft.com/office/drawing/2014/main" id="{B6DBCEB7-E2A3-CC3C-B7BE-011B0A4E68E9}"/>
              </a:ext>
            </a:extLst>
          </p:cNvPr>
          <p:cNvSpPr/>
          <p:nvPr/>
        </p:nvSpPr>
        <p:spPr>
          <a:xfrm>
            <a:off x="3276600" y="2717800"/>
            <a:ext cx="7950200" cy="3175000"/>
          </a:xfrm>
          <a:prstGeom prst="rect">
            <a:avLst/>
          </a:prstGeom>
          <a:solidFill>
            <a:srgbClr val="5562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GB" dirty="0"/>
              <a:t>rectangle</a:t>
            </a:r>
          </a:p>
        </p:txBody>
      </p:sp>
      <p:sp>
        <p:nvSpPr>
          <p:cNvPr id="4" name="Title 1">
            <a:extLst>
              <a:ext uri="{FF2B5EF4-FFF2-40B4-BE49-F238E27FC236}">
                <a16:creationId xmlns:a16="http://schemas.microsoft.com/office/drawing/2014/main" id="{85443B3C-0F65-7E5A-F128-B1E652E224FB}"/>
              </a:ext>
            </a:extLst>
          </p:cNvPr>
          <p:cNvSpPr>
            <a:spLocks noGrp="1"/>
          </p:cNvSpPr>
          <p:nvPr>
            <p:ph type="ctrTitle"/>
          </p:nvPr>
        </p:nvSpPr>
        <p:spPr>
          <a:xfrm>
            <a:off x="596631" y="430988"/>
            <a:ext cx="9715769" cy="2113292"/>
          </a:xfrm>
        </p:spPr>
        <p:txBody>
          <a:bodyPr anchor="t">
            <a:noAutofit/>
          </a:bodyPr>
          <a:lstStyle/>
          <a:p>
            <a:pPr algn="just">
              <a:lnSpc>
                <a:spcPts val="6000"/>
              </a:lnSpc>
            </a:pPr>
            <a:r>
              <a:rPr lang="en-GB" sz="3200" dirty="0">
                <a:solidFill>
                  <a:schemeClr val="tx2">
                    <a:lumMod val="75000"/>
                  </a:schemeClr>
                </a:solidFill>
                <a:latin typeface="Bookman Old Style" panose="02050604050505020204" pitchFamily="18" charset="0"/>
                <a:cs typeface="Hadassah Friedlaender" panose="02020603050405020304" pitchFamily="18" charset="-79"/>
              </a:rPr>
              <a:t>Visibility of What? Sociological and historical discussions of how we make and use data in clinical &amp; biomedical knowledge production?</a:t>
            </a:r>
            <a:endParaRPr lang="en-GB" sz="8000" dirty="0">
              <a:solidFill>
                <a:schemeClr val="tx2">
                  <a:lumMod val="75000"/>
                </a:schemeClr>
              </a:solidFill>
              <a:latin typeface="Bookman Old Style" panose="02050604050505020204" pitchFamily="18" charset="0"/>
              <a:cs typeface="Hadassah Friedlaender" panose="02020603050405020304" pitchFamily="18" charset="-79"/>
            </a:endParaRPr>
          </a:p>
        </p:txBody>
      </p:sp>
      <p:sp>
        <p:nvSpPr>
          <p:cNvPr id="2" name="Oval 1">
            <a:extLst>
              <a:ext uri="{FF2B5EF4-FFF2-40B4-BE49-F238E27FC236}">
                <a16:creationId xmlns:a16="http://schemas.microsoft.com/office/drawing/2014/main" id="{FB63F115-1087-A8BD-F7BA-7C0C48B586A6}"/>
              </a:ext>
            </a:extLst>
          </p:cNvPr>
          <p:cNvSpPr/>
          <p:nvPr/>
        </p:nvSpPr>
        <p:spPr>
          <a:xfrm rot="9055262">
            <a:off x="3576577" y="3183038"/>
            <a:ext cx="1261641" cy="1261640"/>
          </a:xfrm>
          <a:prstGeom prst="ellipse">
            <a:avLst/>
          </a:prstGeom>
          <a:solidFill>
            <a:srgbClr val="D84C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rstTxWarp prst="textCircle">
              <a:avLst/>
            </a:prstTxWarp>
          </a:bodyPr>
          <a:lstStyle/>
          <a:p>
            <a:pPr algn="ctr"/>
            <a:r>
              <a:rPr lang="en-US" dirty="0"/>
              <a:t>circle</a:t>
            </a:r>
          </a:p>
        </p:txBody>
      </p:sp>
      <p:cxnSp>
        <p:nvCxnSpPr>
          <p:cNvPr id="8" name="Straight Connector 7">
            <a:extLst>
              <a:ext uri="{FF2B5EF4-FFF2-40B4-BE49-F238E27FC236}">
                <a16:creationId xmlns:a16="http://schemas.microsoft.com/office/drawing/2014/main" id="{EAD3FA03-0057-296A-DC4E-AD270CCBB44D}"/>
              </a:ext>
            </a:extLst>
          </p:cNvPr>
          <p:cNvCxnSpPr>
            <a:cxnSpLocks/>
          </p:cNvCxnSpPr>
          <p:nvPr/>
        </p:nvCxnSpPr>
        <p:spPr>
          <a:xfrm flipV="1">
            <a:off x="10058400" y="2569680"/>
            <a:ext cx="557841" cy="2252841"/>
          </a:xfrm>
          <a:prstGeom prst="line">
            <a:avLst/>
          </a:prstGeom>
          <a:ln w="57150">
            <a:solidFill>
              <a:srgbClr val="F7F4E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84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8F1131-74FA-5EC2-FBDA-BF46061878AD}"/>
              </a:ext>
            </a:extLst>
          </p:cNvPr>
          <p:cNvSpPr txBox="1"/>
          <p:nvPr/>
        </p:nvSpPr>
        <p:spPr>
          <a:xfrm>
            <a:off x="933450" y="939800"/>
            <a:ext cx="6096000" cy="2031325"/>
          </a:xfrm>
          <a:prstGeom prst="rect">
            <a:avLst/>
          </a:prstGeom>
          <a:noFill/>
        </p:spPr>
        <p:txBody>
          <a:bodyPr wrap="square">
            <a:spAutoFit/>
          </a:bodyPr>
          <a:lstStyle/>
          <a:p>
            <a:pPr algn="just"/>
            <a:r>
              <a:rPr lang="en-GB" dirty="0">
                <a:solidFill>
                  <a:srgbClr val="5562DD"/>
                </a:solidFill>
                <a:latin typeface="Bookman Old Style" panose="02050604050505020204" pitchFamily="18" charset="0"/>
              </a:rPr>
              <a:t>HEALTHCARE DATA…. </a:t>
            </a:r>
          </a:p>
          <a:p>
            <a:pPr algn="just"/>
            <a:r>
              <a:rPr lang="en-GB" dirty="0">
                <a:solidFill>
                  <a:srgbClr val="5562DD"/>
                </a:solidFill>
                <a:latin typeface="Bookman Old Style" panose="02050604050505020204" pitchFamily="18" charset="0"/>
              </a:rPr>
              <a:t>SNOMED CT, ICD10, SECURE DATA ENVIRONMENTS, ELECTRONIC MEDICAL RECORDS, FEDERATED DATA PLATFORMS.</a:t>
            </a:r>
          </a:p>
          <a:p>
            <a:pPr algn="just"/>
            <a:endParaRPr lang="en-GB" dirty="0">
              <a:solidFill>
                <a:srgbClr val="5562DD"/>
              </a:solidFill>
              <a:latin typeface="Bookman Old Style" panose="02050604050505020204" pitchFamily="18" charset="0"/>
            </a:endParaRPr>
          </a:p>
          <a:p>
            <a:pPr algn="just"/>
            <a:endParaRPr lang="en-GB" dirty="0">
              <a:solidFill>
                <a:srgbClr val="5562DD"/>
              </a:solidFill>
              <a:latin typeface="Bookman Old Style" panose="02050604050505020204" pitchFamily="18" charset="0"/>
            </a:endParaRPr>
          </a:p>
          <a:p>
            <a:pPr algn="r"/>
            <a:r>
              <a:rPr lang="en-GB" dirty="0">
                <a:solidFill>
                  <a:srgbClr val="5562DD"/>
                </a:solidFill>
                <a:latin typeface="Bookman Old Style" panose="02050604050505020204" pitchFamily="18" charset="0"/>
              </a:rPr>
              <a:t>DATA FOR WHAT?</a:t>
            </a:r>
          </a:p>
        </p:txBody>
      </p:sp>
      <p:sp>
        <p:nvSpPr>
          <p:cNvPr id="4" name="Rectangle 3">
            <a:extLst>
              <a:ext uri="{FF2B5EF4-FFF2-40B4-BE49-F238E27FC236}">
                <a16:creationId xmlns:a16="http://schemas.microsoft.com/office/drawing/2014/main" id="{00152995-D2F4-D713-31F6-15A1CEECB6AF}"/>
              </a:ext>
            </a:extLst>
          </p:cNvPr>
          <p:cNvSpPr/>
          <p:nvPr/>
        </p:nvSpPr>
        <p:spPr>
          <a:xfrm>
            <a:off x="4057650" y="5600502"/>
            <a:ext cx="6096000" cy="63698"/>
          </a:xfrm>
          <a:prstGeom prst="rect">
            <a:avLst/>
          </a:prstGeom>
          <a:solidFill>
            <a:srgbClr val="5562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122" name="Picture 2" descr="Johnny Mnemonic in Black-and-White: Robert Longo Interview | Screen Slate">
            <a:extLst>
              <a:ext uri="{FF2B5EF4-FFF2-40B4-BE49-F238E27FC236}">
                <a16:creationId xmlns:a16="http://schemas.microsoft.com/office/drawing/2014/main" id="{4505C173-94FF-74D3-B323-C15D983D0BDA}"/>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488558" y="4209449"/>
            <a:ext cx="3785191" cy="2009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030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909DD-235A-4871-E947-CD71E9364B0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D377584-2E2B-692B-6D2E-F117500BBEB9}"/>
              </a:ext>
            </a:extLst>
          </p:cNvPr>
          <p:cNvSpPr txBox="1"/>
          <p:nvPr/>
        </p:nvSpPr>
        <p:spPr>
          <a:xfrm>
            <a:off x="152400" y="3051217"/>
            <a:ext cx="11887199" cy="461665"/>
          </a:xfrm>
          <a:prstGeom prst="rect">
            <a:avLst/>
          </a:prstGeom>
          <a:noFill/>
        </p:spPr>
        <p:txBody>
          <a:bodyPr wrap="square">
            <a:spAutoFit/>
          </a:bodyPr>
          <a:lstStyle/>
          <a:p>
            <a:pPr algn="ctr"/>
            <a:r>
              <a:rPr lang="en-GB" sz="2400" dirty="0">
                <a:solidFill>
                  <a:srgbClr val="5562DD"/>
                </a:solidFill>
                <a:latin typeface="Walbaum Display" panose="02070503090703020303" pitchFamily="18" charset="0"/>
              </a:rPr>
              <a:t>BREAK</a:t>
            </a:r>
          </a:p>
        </p:txBody>
      </p:sp>
    </p:spTree>
    <p:extLst>
      <p:ext uri="{BB962C8B-B14F-4D97-AF65-F5344CB8AC3E}">
        <p14:creationId xmlns:p14="http://schemas.microsoft.com/office/powerpoint/2010/main" val="3932301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67F84-46CD-00D1-BF49-D2CA967E116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ABB18BA-4B09-DE3B-9743-2A2385CE1EBF}"/>
              </a:ext>
            </a:extLst>
          </p:cNvPr>
          <p:cNvPicPr>
            <a:picLocks noChangeAspect="1"/>
          </p:cNvPicPr>
          <p:nvPr/>
        </p:nvPicPr>
        <p:blipFill>
          <a:blip r:embed="rId3"/>
          <a:stretch>
            <a:fillRect/>
          </a:stretch>
        </p:blipFill>
        <p:spPr>
          <a:xfrm>
            <a:off x="6579470" y="1404915"/>
            <a:ext cx="4394200" cy="3822700"/>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5C8C59C8-F330-5992-031D-224E511406F0}"/>
                  </a:ext>
                </a:extLst>
              </p14:cNvPr>
              <p14:cNvContentPartPr/>
              <p14:nvPr/>
            </p14:nvContentPartPr>
            <p14:xfrm>
              <a:off x="9718314" y="2359230"/>
              <a:ext cx="1212480" cy="18360"/>
            </p14:xfrm>
          </p:contentPart>
        </mc:Choice>
        <mc:Fallback>
          <p:pic>
            <p:nvPicPr>
              <p:cNvPr id="4" name="Ink 3">
                <a:extLst>
                  <a:ext uri="{FF2B5EF4-FFF2-40B4-BE49-F238E27FC236}">
                    <a16:creationId xmlns:a16="http://schemas.microsoft.com/office/drawing/2014/main" id="{5C8C59C8-F330-5992-031D-224E511406F0}"/>
                  </a:ext>
                </a:extLst>
              </p:cNvPr>
              <p:cNvPicPr/>
              <p:nvPr/>
            </p:nvPicPr>
            <p:blipFill>
              <a:blip r:embed="rId5"/>
              <a:stretch>
                <a:fillRect/>
              </a:stretch>
            </p:blipFill>
            <p:spPr>
              <a:xfrm>
                <a:off x="9682674" y="2287230"/>
                <a:ext cx="12841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E455B01C-C012-4C3C-C130-D8E75900DD7F}"/>
                  </a:ext>
                </a:extLst>
              </p14:cNvPr>
              <p14:cNvContentPartPr/>
              <p14:nvPr/>
            </p14:nvContentPartPr>
            <p14:xfrm>
              <a:off x="6667674" y="2483790"/>
              <a:ext cx="4227480" cy="25200"/>
            </p14:xfrm>
          </p:contentPart>
        </mc:Choice>
        <mc:Fallback>
          <p:pic>
            <p:nvPicPr>
              <p:cNvPr id="5" name="Ink 4">
                <a:extLst>
                  <a:ext uri="{FF2B5EF4-FFF2-40B4-BE49-F238E27FC236}">
                    <a16:creationId xmlns:a16="http://schemas.microsoft.com/office/drawing/2014/main" id="{E455B01C-C012-4C3C-C130-D8E75900DD7F}"/>
                  </a:ext>
                </a:extLst>
              </p:cNvPr>
              <p:cNvPicPr/>
              <p:nvPr/>
            </p:nvPicPr>
            <p:blipFill>
              <a:blip r:embed="rId7"/>
              <a:stretch>
                <a:fillRect/>
              </a:stretch>
            </p:blipFill>
            <p:spPr>
              <a:xfrm>
                <a:off x="6632034" y="2411790"/>
                <a:ext cx="42991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9680143B-4664-8939-556D-DBDC28C09C8F}"/>
                  </a:ext>
                </a:extLst>
              </p14:cNvPr>
              <p14:cNvContentPartPr/>
              <p14:nvPr/>
            </p14:nvContentPartPr>
            <p14:xfrm>
              <a:off x="6656514" y="2609790"/>
              <a:ext cx="4212000" cy="60840"/>
            </p14:xfrm>
          </p:contentPart>
        </mc:Choice>
        <mc:Fallback>
          <p:pic>
            <p:nvPicPr>
              <p:cNvPr id="6" name="Ink 5">
                <a:extLst>
                  <a:ext uri="{FF2B5EF4-FFF2-40B4-BE49-F238E27FC236}">
                    <a16:creationId xmlns:a16="http://schemas.microsoft.com/office/drawing/2014/main" id="{9680143B-4664-8939-556D-DBDC28C09C8F}"/>
                  </a:ext>
                </a:extLst>
              </p:cNvPr>
              <p:cNvPicPr/>
              <p:nvPr/>
            </p:nvPicPr>
            <p:blipFill>
              <a:blip r:embed="rId9"/>
              <a:stretch>
                <a:fillRect/>
              </a:stretch>
            </p:blipFill>
            <p:spPr>
              <a:xfrm>
                <a:off x="6620874" y="2537790"/>
                <a:ext cx="428364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F31188DD-F8D8-D67A-F084-449C7D34733B}"/>
                  </a:ext>
                </a:extLst>
              </p14:cNvPr>
              <p14:cNvContentPartPr/>
              <p14:nvPr/>
            </p14:nvContentPartPr>
            <p14:xfrm>
              <a:off x="6635994" y="2751990"/>
              <a:ext cx="4272840" cy="42480"/>
            </p14:xfrm>
          </p:contentPart>
        </mc:Choice>
        <mc:Fallback>
          <p:pic>
            <p:nvPicPr>
              <p:cNvPr id="7" name="Ink 6">
                <a:extLst>
                  <a:ext uri="{FF2B5EF4-FFF2-40B4-BE49-F238E27FC236}">
                    <a16:creationId xmlns:a16="http://schemas.microsoft.com/office/drawing/2014/main" id="{F31188DD-F8D8-D67A-F084-449C7D34733B}"/>
                  </a:ext>
                </a:extLst>
              </p:cNvPr>
              <p:cNvPicPr/>
              <p:nvPr/>
            </p:nvPicPr>
            <p:blipFill>
              <a:blip r:embed="rId11"/>
              <a:stretch>
                <a:fillRect/>
              </a:stretch>
            </p:blipFill>
            <p:spPr>
              <a:xfrm>
                <a:off x="6599994" y="2679990"/>
                <a:ext cx="43444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83E0ED1B-53FC-20E0-1EA9-0842F9342D8C}"/>
                  </a:ext>
                </a:extLst>
              </p14:cNvPr>
              <p14:cNvContentPartPr/>
              <p14:nvPr/>
            </p14:nvContentPartPr>
            <p14:xfrm>
              <a:off x="6638514" y="2901030"/>
              <a:ext cx="4243680" cy="60840"/>
            </p14:xfrm>
          </p:contentPart>
        </mc:Choice>
        <mc:Fallback>
          <p:pic>
            <p:nvPicPr>
              <p:cNvPr id="8" name="Ink 7">
                <a:extLst>
                  <a:ext uri="{FF2B5EF4-FFF2-40B4-BE49-F238E27FC236}">
                    <a16:creationId xmlns:a16="http://schemas.microsoft.com/office/drawing/2014/main" id="{83E0ED1B-53FC-20E0-1EA9-0842F9342D8C}"/>
                  </a:ext>
                </a:extLst>
              </p:cNvPr>
              <p:cNvPicPr/>
              <p:nvPr/>
            </p:nvPicPr>
            <p:blipFill>
              <a:blip r:embed="rId13"/>
              <a:stretch>
                <a:fillRect/>
              </a:stretch>
            </p:blipFill>
            <p:spPr>
              <a:xfrm>
                <a:off x="6602514" y="2829390"/>
                <a:ext cx="431532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2D7C38D3-07C4-DD7F-492C-F2343B1DB406}"/>
                  </a:ext>
                </a:extLst>
              </p14:cNvPr>
              <p14:cNvContentPartPr/>
              <p14:nvPr/>
            </p14:nvContentPartPr>
            <p14:xfrm>
              <a:off x="6647514" y="2989590"/>
              <a:ext cx="4315320" cy="111960"/>
            </p14:xfrm>
          </p:contentPart>
        </mc:Choice>
        <mc:Fallback>
          <p:pic>
            <p:nvPicPr>
              <p:cNvPr id="9" name="Ink 8">
                <a:extLst>
                  <a:ext uri="{FF2B5EF4-FFF2-40B4-BE49-F238E27FC236}">
                    <a16:creationId xmlns:a16="http://schemas.microsoft.com/office/drawing/2014/main" id="{2D7C38D3-07C4-DD7F-492C-F2343B1DB406}"/>
                  </a:ext>
                </a:extLst>
              </p:cNvPr>
              <p:cNvPicPr/>
              <p:nvPr/>
            </p:nvPicPr>
            <p:blipFill>
              <a:blip r:embed="rId15"/>
              <a:stretch>
                <a:fillRect/>
              </a:stretch>
            </p:blipFill>
            <p:spPr>
              <a:xfrm>
                <a:off x="6611874" y="2917590"/>
                <a:ext cx="438696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BFC690EE-D8A8-5063-A1DE-D140F42BDAFD}"/>
                  </a:ext>
                </a:extLst>
              </p14:cNvPr>
              <p14:cNvContentPartPr/>
              <p14:nvPr/>
            </p14:nvContentPartPr>
            <p14:xfrm>
              <a:off x="6629154" y="3172110"/>
              <a:ext cx="4317840" cy="87480"/>
            </p14:xfrm>
          </p:contentPart>
        </mc:Choice>
        <mc:Fallback>
          <p:pic>
            <p:nvPicPr>
              <p:cNvPr id="10" name="Ink 9">
                <a:extLst>
                  <a:ext uri="{FF2B5EF4-FFF2-40B4-BE49-F238E27FC236}">
                    <a16:creationId xmlns:a16="http://schemas.microsoft.com/office/drawing/2014/main" id="{BFC690EE-D8A8-5063-A1DE-D140F42BDAFD}"/>
                  </a:ext>
                </a:extLst>
              </p:cNvPr>
              <p:cNvPicPr/>
              <p:nvPr/>
            </p:nvPicPr>
            <p:blipFill>
              <a:blip r:embed="rId17"/>
              <a:stretch>
                <a:fillRect/>
              </a:stretch>
            </p:blipFill>
            <p:spPr>
              <a:xfrm>
                <a:off x="6593514" y="3100470"/>
                <a:ext cx="438948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BC7E440E-DA9F-B631-15C3-A1BCE021150A}"/>
                  </a:ext>
                </a:extLst>
              </p14:cNvPr>
              <p14:cNvContentPartPr/>
              <p14:nvPr/>
            </p14:nvContentPartPr>
            <p14:xfrm>
              <a:off x="6666234" y="3340590"/>
              <a:ext cx="3066120" cy="52560"/>
            </p14:xfrm>
          </p:contentPart>
        </mc:Choice>
        <mc:Fallback>
          <p:pic>
            <p:nvPicPr>
              <p:cNvPr id="11" name="Ink 10">
                <a:extLst>
                  <a:ext uri="{FF2B5EF4-FFF2-40B4-BE49-F238E27FC236}">
                    <a16:creationId xmlns:a16="http://schemas.microsoft.com/office/drawing/2014/main" id="{BC7E440E-DA9F-B631-15C3-A1BCE021150A}"/>
                  </a:ext>
                </a:extLst>
              </p:cNvPr>
              <p:cNvPicPr/>
              <p:nvPr/>
            </p:nvPicPr>
            <p:blipFill>
              <a:blip r:embed="rId19"/>
              <a:stretch>
                <a:fillRect/>
              </a:stretch>
            </p:blipFill>
            <p:spPr>
              <a:xfrm>
                <a:off x="6630594" y="3268950"/>
                <a:ext cx="3137760" cy="196200"/>
              </a:xfrm>
              <a:prstGeom prst="rect">
                <a:avLst/>
              </a:prstGeom>
            </p:spPr>
          </p:pic>
        </mc:Fallback>
      </mc:AlternateContent>
      <p:pic>
        <p:nvPicPr>
          <p:cNvPr id="13" name="Picture 12">
            <a:extLst>
              <a:ext uri="{FF2B5EF4-FFF2-40B4-BE49-F238E27FC236}">
                <a16:creationId xmlns:a16="http://schemas.microsoft.com/office/drawing/2014/main" id="{24BD2776-E9AC-E48B-ED19-0FEE18EBD364}"/>
              </a:ext>
            </a:extLst>
          </p:cNvPr>
          <p:cNvPicPr>
            <a:picLocks noChangeAspect="1"/>
          </p:cNvPicPr>
          <p:nvPr/>
        </p:nvPicPr>
        <p:blipFill>
          <a:blip r:embed="rId20"/>
          <a:stretch>
            <a:fillRect/>
          </a:stretch>
        </p:blipFill>
        <p:spPr>
          <a:xfrm>
            <a:off x="1892381" y="2483790"/>
            <a:ext cx="4356100" cy="3606800"/>
          </a:xfrm>
          <a:prstGeom prst="rect">
            <a:avLst/>
          </a:prstGeom>
        </p:spPr>
      </p:pic>
      <p:pic>
        <p:nvPicPr>
          <p:cNvPr id="14" name="Picture 13">
            <a:extLst>
              <a:ext uri="{FF2B5EF4-FFF2-40B4-BE49-F238E27FC236}">
                <a16:creationId xmlns:a16="http://schemas.microsoft.com/office/drawing/2014/main" id="{320BC538-0DA6-E256-5A02-0BB1ADF7BA49}"/>
              </a:ext>
            </a:extLst>
          </p:cNvPr>
          <p:cNvPicPr>
            <a:picLocks noChangeAspect="1"/>
          </p:cNvPicPr>
          <p:nvPr/>
        </p:nvPicPr>
        <p:blipFill>
          <a:blip r:embed="rId21"/>
          <a:stretch>
            <a:fillRect/>
          </a:stretch>
        </p:blipFill>
        <p:spPr>
          <a:xfrm>
            <a:off x="1937269" y="211849"/>
            <a:ext cx="3072779" cy="2271941"/>
          </a:xfrm>
          <a:prstGeom prst="rect">
            <a:avLst/>
          </a:prstGeom>
        </p:spPr>
      </p:pic>
    </p:spTree>
    <p:extLst>
      <p:ext uri="{BB962C8B-B14F-4D97-AF65-F5344CB8AC3E}">
        <p14:creationId xmlns:p14="http://schemas.microsoft.com/office/powerpoint/2010/main" val="4230707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B1EE7-DB4B-7ADA-DA48-53B87630B65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A1C8692-CB00-09EA-EDF7-BCC414A4A839}"/>
              </a:ext>
            </a:extLst>
          </p:cNvPr>
          <p:cNvPicPr>
            <a:picLocks noChangeAspect="1"/>
          </p:cNvPicPr>
          <p:nvPr/>
        </p:nvPicPr>
        <p:blipFill>
          <a:blip r:embed="rId3"/>
          <a:stretch>
            <a:fillRect/>
          </a:stretch>
        </p:blipFill>
        <p:spPr>
          <a:xfrm>
            <a:off x="3483090" y="196770"/>
            <a:ext cx="5225819" cy="6081772"/>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F5088C79-558E-7EC8-4A98-9D34864BEEE1}"/>
                  </a:ext>
                </a:extLst>
              </p14:cNvPr>
              <p14:cNvContentPartPr/>
              <p14:nvPr/>
            </p14:nvContentPartPr>
            <p14:xfrm>
              <a:off x="3564844" y="3566048"/>
              <a:ext cx="1906920" cy="13320"/>
            </p14:xfrm>
          </p:contentPart>
        </mc:Choice>
        <mc:Fallback>
          <p:pic>
            <p:nvPicPr>
              <p:cNvPr id="5" name="Ink 4">
                <a:extLst>
                  <a:ext uri="{FF2B5EF4-FFF2-40B4-BE49-F238E27FC236}">
                    <a16:creationId xmlns:a16="http://schemas.microsoft.com/office/drawing/2014/main" id="{F5088C79-558E-7EC8-4A98-9D34864BEEE1}"/>
                  </a:ext>
                </a:extLst>
              </p:cNvPr>
              <p:cNvPicPr/>
              <p:nvPr/>
            </p:nvPicPr>
            <p:blipFill>
              <a:blip r:embed="rId5"/>
              <a:stretch>
                <a:fillRect/>
              </a:stretch>
            </p:blipFill>
            <p:spPr>
              <a:xfrm>
                <a:off x="3529204" y="3494048"/>
                <a:ext cx="197856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09E653AC-0219-D005-7FFE-AF9E0EA7FB9B}"/>
                  </a:ext>
                </a:extLst>
              </p14:cNvPr>
              <p14:cNvContentPartPr/>
              <p14:nvPr/>
            </p14:nvContentPartPr>
            <p14:xfrm>
              <a:off x="7938484" y="3077528"/>
              <a:ext cx="697320" cy="16920"/>
            </p14:xfrm>
          </p:contentPart>
        </mc:Choice>
        <mc:Fallback>
          <p:pic>
            <p:nvPicPr>
              <p:cNvPr id="6" name="Ink 5">
                <a:extLst>
                  <a:ext uri="{FF2B5EF4-FFF2-40B4-BE49-F238E27FC236}">
                    <a16:creationId xmlns:a16="http://schemas.microsoft.com/office/drawing/2014/main" id="{09E653AC-0219-D005-7FFE-AF9E0EA7FB9B}"/>
                  </a:ext>
                </a:extLst>
              </p:cNvPr>
              <p:cNvPicPr/>
              <p:nvPr/>
            </p:nvPicPr>
            <p:blipFill>
              <a:blip r:embed="rId7"/>
              <a:stretch>
                <a:fillRect/>
              </a:stretch>
            </p:blipFill>
            <p:spPr>
              <a:xfrm>
                <a:off x="7902484" y="3005528"/>
                <a:ext cx="7689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CB70B6D0-0096-B637-84A5-D5812BD47E66}"/>
                  </a:ext>
                </a:extLst>
              </p14:cNvPr>
              <p14:cNvContentPartPr/>
              <p14:nvPr/>
            </p14:nvContentPartPr>
            <p14:xfrm>
              <a:off x="3584284" y="3213248"/>
              <a:ext cx="5032080" cy="41400"/>
            </p14:xfrm>
          </p:contentPart>
        </mc:Choice>
        <mc:Fallback>
          <p:pic>
            <p:nvPicPr>
              <p:cNvPr id="7" name="Ink 6">
                <a:extLst>
                  <a:ext uri="{FF2B5EF4-FFF2-40B4-BE49-F238E27FC236}">
                    <a16:creationId xmlns:a16="http://schemas.microsoft.com/office/drawing/2014/main" id="{CB70B6D0-0096-B637-84A5-D5812BD47E66}"/>
                  </a:ext>
                </a:extLst>
              </p:cNvPr>
              <p:cNvPicPr/>
              <p:nvPr/>
            </p:nvPicPr>
            <p:blipFill>
              <a:blip r:embed="rId9"/>
              <a:stretch>
                <a:fillRect/>
              </a:stretch>
            </p:blipFill>
            <p:spPr>
              <a:xfrm>
                <a:off x="3548284" y="3141608"/>
                <a:ext cx="510372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CBD9AD21-C5C9-D573-3F82-EFC1651A7227}"/>
                  </a:ext>
                </a:extLst>
              </p14:cNvPr>
              <p14:cNvContentPartPr/>
              <p14:nvPr/>
            </p14:nvContentPartPr>
            <p14:xfrm>
              <a:off x="3592564" y="3393608"/>
              <a:ext cx="5054400" cy="60120"/>
            </p14:xfrm>
          </p:contentPart>
        </mc:Choice>
        <mc:Fallback>
          <p:pic>
            <p:nvPicPr>
              <p:cNvPr id="8" name="Ink 7">
                <a:extLst>
                  <a:ext uri="{FF2B5EF4-FFF2-40B4-BE49-F238E27FC236}">
                    <a16:creationId xmlns:a16="http://schemas.microsoft.com/office/drawing/2014/main" id="{CBD9AD21-C5C9-D573-3F82-EFC1651A7227}"/>
                  </a:ext>
                </a:extLst>
              </p:cNvPr>
              <p:cNvPicPr/>
              <p:nvPr/>
            </p:nvPicPr>
            <p:blipFill>
              <a:blip r:embed="rId11"/>
              <a:stretch>
                <a:fillRect/>
              </a:stretch>
            </p:blipFill>
            <p:spPr>
              <a:xfrm>
                <a:off x="3556564" y="3321608"/>
                <a:ext cx="51260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AB3C5BD7-7B2E-E3E9-F7B8-B7C3C00334C3}"/>
                  </a:ext>
                </a:extLst>
              </p14:cNvPr>
              <p14:cNvContentPartPr/>
              <p14:nvPr/>
            </p14:nvContentPartPr>
            <p14:xfrm>
              <a:off x="7900684" y="5001203"/>
              <a:ext cx="738360" cy="14040"/>
            </p14:xfrm>
          </p:contentPart>
        </mc:Choice>
        <mc:Fallback>
          <p:pic>
            <p:nvPicPr>
              <p:cNvPr id="9" name="Ink 8">
                <a:extLst>
                  <a:ext uri="{FF2B5EF4-FFF2-40B4-BE49-F238E27FC236}">
                    <a16:creationId xmlns:a16="http://schemas.microsoft.com/office/drawing/2014/main" id="{AB3C5BD7-7B2E-E3E9-F7B8-B7C3C00334C3}"/>
                  </a:ext>
                </a:extLst>
              </p:cNvPr>
              <p:cNvPicPr/>
              <p:nvPr/>
            </p:nvPicPr>
            <p:blipFill>
              <a:blip r:embed="rId13"/>
              <a:stretch>
                <a:fillRect/>
              </a:stretch>
            </p:blipFill>
            <p:spPr>
              <a:xfrm>
                <a:off x="7865044" y="4929563"/>
                <a:ext cx="81000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921248FB-71EA-2CC5-2B2B-633975EE30E5}"/>
                  </a:ext>
                </a:extLst>
              </p14:cNvPr>
              <p14:cNvContentPartPr/>
              <p14:nvPr/>
            </p14:nvContentPartPr>
            <p14:xfrm>
              <a:off x="3631084" y="5137643"/>
              <a:ext cx="5021280" cy="52920"/>
            </p14:xfrm>
          </p:contentPart>
        </mc:Choice>
        <mc:Fallback>
          <p:pic>
            <p:nvPicPr>
              <p:cNvPr id="10" name="Ink 9">
                <a:extLst>
                  <a:ext uri="{FF2B5EF4-FFF2-40B4-BE49-F238E27FC236}">
                    <a16:creationId xmlns:a16="http://schemas.microsoft.com/office/drawing/2014/main" id="{921248FB-71EA-2CC5-2B2B-633975EE30E5}"/>
                  </a:ext>
                </a:extLst>
              </p:cNvPr>
              <p:cNvPicPr/>
              <p:nvPr/>
            </p:nvPicPr>
            <p:blipFill>
              <a:blip r:embed="rId15"/>
              <a:stretch>
                <a:fillRect/>
              </a:stretch>
            </p:blipFill>
            <p:spPr>
              <a:xfrm>
                <a:off x="3595444" y="5066003"/>
                <a:ext cx="509292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2E59E8E3-5323-DCF5-4332-035EEE6F25EE}"/>
                  </a:ext>
                </a:extLst>
              </p14:cNvPr>
              <p14:cNvContentPartPr/>
              <p14:nvPr/>
            </p14:nvContentPartPr>
            <p14:xfrm>
              <a:off x="3586084" y="5330603"/>
              <a:ext cx="1963080" cy="29520"/>
            </p14:xfrm>
          </p:contentPart>
        </mc:Choice>
        <mc:Fallback>
          <p:pic>
            <p:nvPicPr>
              <p:cNvPr id="11" name="Ink 10">
                <a:extLst>
                  <a:ext uri="{FF2B5EF4-FFF2-40B4-BE49-F238E27FC236}">
                    <a16:creationId xmlns:a16="http://schemas.microsoft.com/office/drawing/2014/main" id="{2E59E8E3-5323-DCF5-4332-035EEE6F25EE}"/>
                  </a:ext>
                </a:extLst>
              </p:cNvPr>
              <p:cNvPicPr/>
              <p:nvPr/>
            </p:nvPicPr>
            <p:blipFill>
              <a:blip r:embed="rId17"/>
              <a:stretch>
                <a:fillRect/>
              </a:stretch>
            </p:blipFill>
            <p:spPr>
              <a:xfrm>
                <a:off x="3550444" y="5258963"/>
                <a:ext cx="203472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65A9994C-36AD-1E61-2F39-0A469A56BE59}"/>
                  </a:ext>
                </a:extLst>
              </p14:cNvPr>
              <p14:cNvContentPartPr/>
              <p14:nvPr/>
            </p14:nvContentPartPr>
            <p14:xfrm>
              <a:off x="5638444" y="5320163"/>
              <a:ext cx="2982600" cy="27720"/>
            </p14:xfrm>
          </p:contentPart>
        </mc:Choice>
        <mc:Fallback>
          <p:pic>
            <p:nvPicPr>
              <p:cNvPr id="12" name="Ink 11">
                <a:extLst>
                  <a:ext uri="{FF2B5EF4-FFF2-40B4-BE49-F238E27FC236}">
                    <a16:creationId xmlns:a16="http://schemas.microsoft.com/office/drawing/2014/main" id="{65A9994C-36AD-1E61-2F39-0A469A56BE59}"/>
                  </a:ext>
                </a:extLst>
              </p:cNvPr>
              <p:cNvPicPr/>
              <p:nvPr/>
            </p:nvPicPr>
            <p:blipFill>
              <a:blip r:embed="rId19"/>
              <a:stretch>
                <a:fillRect/>
              </a:stretch>
            </p:blipFill>
            <p:spPr>
              <a:xfrm>
                <a:off x="5602444" y="5248163"/>
                <a:ext cx="305424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2D3AF8BA-09B4-2B17-F3CB-E574C5ABD66C}"/>
                  </a:ext>
                </a:extLst>
              </p14:cNvPr>
              <p14:cNvContentPartPr/>
              <p14:nvPr/>
            </p14:nvContentPartPr>
            <p14:xfrm>
              <a:off x="3626404" y="5491163"/>
              <a:ext cx="4722480" cy="41040"/>
            </p14:xfrm>
          </p:contentPart>
        </mc:Choice>
        <mc:Fallback>
          <p:pic>
            <p:nvPicPr>
              <p:cNvPr id="13" name="Ink 12">
                <a:extLst>
                  <a:ext uri="{FF2B5EF4-FFF2-40B4-BE49-F238E27FC236}">
                    <a16:creationId xmlns:a16="http://schemas.microsoft.com/office/drawing/2014/main" id="{2D3AF8BA-09B4-2B17-F3CB-E574C5ABD66C}"/>
                  </a:ext>
                </a:extLst>
              </p:cNvPr>
              <p:cNvPicPr/>
              <p:nvPr/>
            </p:nvPicPr>
            <p:blipFill>
              <a:blip r:embed="rId21"/>
              <a:stretch>
                <a:fillRect/>
              </a:stretch>
            </p:blipFill>
            <p:spPr>
              <a:xfrm>
                <a:off x="3590764" y="5419523"/>
                <a:ext cx="47941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ED121F6C-DFC4-187C-1C37-FFD5F14DD5D1}"/>
                  </a:ext>
                </a:extLst>
              </p14:cNvPr>
              <p14:cNvContentPartPr/>
              <p14:nvPr/>
            </p14:nvContentPartPr>
            <p14:xfrm>
              <a:off x="6274729" y="2251529"/>
              <a:ext cx="2361600" cy="47880"/>
            </p14:xfrm>
          </p:contentPart>
        </mc:Choice>
        <mc:Fallback>
          <p:pic>
            <p:nvPicPr>
              <p:cNvPr id="14" name="Ink 13">
                <a:extLst>
                  <a:ext uri="{FF2B5EF4-FFF2-40B4-BE49-F238E27FC236}">
                    <a16:creationId xmlns:a16="http://schemas.microsoft.com/office/drawing/2014/main" id="{ED121F6C-DFC4-187C-1C37-FFD5F14DD5D1}"/>
                  </a:ext>
                </a:extLst>
              </p:cNvPr>
              <p:cNvPicPr/>
              <p:nvPr/>
            </p:nvPicPr>
            <p:blipFill>
              <a:blip r:embed="rId23"/>
              <a:stretch>
                <a:fillRect/>
              </a:stretch>
            </p:blipFill>
            <p:spPr>
              <a:xfrm>
                <a:off x="6238729" y="2179529"/>
                <a:ext cx="24332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A8BDEE1D-C747-E775-8207-38BB1B95A474}"/>
                  </a:ext>
                </a:extLst>
              </p14:cNvPr>
              <p14:cNvContentPartPr/>
              <p14:nvPr/>
            </p14:nvContentPartPr>
            <p14:xfrm>
              <a:off x="3599929" y="2457089"/>
              <a:ext cx="4962600" cy="45360"/>
            </p14:xfrm>
          </p:contentPart>
        </mc:Choice>
        <mc:Fallback>
          <p:pic>
            <p:nvPicPr>
              <p:cNvPr id="15" name="Ink 14">
                <a:extLst>
                  <a:ext uri="{FF2B5EF4-FFF2-40B4-BE49-F238E27FC236}">
                    <a16:creationId xmlns:a16="http://schemas.microsoft.com/office/drawing/2014/main" id="{A8BDEE1D-C747-E775-8207-38BB1B95A474}"/>
                  </a:ext>
                </a:extLst>
              </p:cNvPr>
              <p:cNvPicPr/>
              <p:nvPr/>
            </p:nvPicPr>
            <p:blipFill>
              <a:blip r:embed="rId25"/>
              <a:stretch>
                <a:fillRect/>
              </a:stretch>
            </p:blipFill>
            <p:spPr>
              <a:xfrm>
                <a:off x="3564289" y="2385449"/>
                <a:ext cx="503424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8611CD7C-1EFD-300C-4B67-A66CCA02AD36}"/>
                  </a:ext>
                </a:extLst>
              </p14:cNvPr>
              <p14:cNvContentPartPr/>
              <p14:nvPr/>
            </p14:nvContentPartPr>
            <p14:xfrm>
              <a:off x="3631969" y="2634569"/>
              <a:ext cx="4999320" cy="32040"/>
            </p14:xfrm>
          </p:contentPart>
        </mc:Choice>
        <mc:Fallback>
          <p:pic>
            <p:nvPicPr>
              <p:cNvPr id="16" name="Ink 15">
                <a:extLst>
                  <a:ext uri="{FF2B5EF4-FFF2-40B4-BE49-F238E27FC236}">
                    <a16:creationId xmlns:a16="http://schemas.microsoft.com/office/drawing/2014/main" id="{8611CD7C-1EFD-300C-4B67-A66CCA02AD36}"/>
                  </a:ext>
                </a:extLst>
              </p:cNvPr>
              <p:cNvPicPr/>
              <p:nvPr/>
            </p:nvPicPr>
            <p:blipFill>
              <a:blip r:embed="rId27"/>
              <a:stretch>
                <a:fillRect/>
              </a:stretch>
            </p:blipFill>
            <p:spPr>
              <a:xfrm>
                <a:off x="3596329" y="2562569"/>
                <a:ext cx="507096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92ED1C3E-8EC2-E198-A3BA-0BCA93ACAB33}"/>
                  </a:ext>
                </a:extLst>
              </p14:cNvPr>
              <p14:cNvContentPartPr/>
              <p14:nvPr/>
            </p14:nvContentPartPr>
            <p14:xfrm>
              <a:off x="3632689" y="2802689"/>
              <a:ext cx="3075120" cy="24840"/>
            </p14:xfrm>
          </p:contentPart>
        </mc:Choice>
        <mc:Fallback>
          <p:pic>
            <p:nvPicPr>
              <p:cNvPr id="17" name="Ink 16">
                <a:extLst>
                  <a:ext uri="{FF2B5EF4-FFF2-40B4-BE49-F238E27FC236}">
                    <a16:creationId xmlns:a16="http://schemas.microsoft.com/office/drawing/2014/main" id="{92ED1C3E-8EC2-E198-A3BA-0BCA93ACAB33}"/>
                  </a:ext>
                </a:extLst>
              </p:cNvPr>
              <p:cNvPicPr/>
              <p:nvPr/>
            </p:nvPicPr>
            <p:blipFill>
              <a:blip r:embed="rId29"/>
              <a:stretch>
                <a:fillRect/>
              </a:stretch>
            </p:blipFill>
            <p:spPr>
              <a:xfrm>
                <a:off x="3596689" y="2731049"/>
                <a:ext cx="3146760" cy="168480"/>
              </a:xfrm>
              <a:prstGeom prst="rect">
                <a:avLst/>
              </a:prstGeom>
            </p:spPr>
          </p:pic>
        </mc:Fallback>
      </mc:AlternateContent>
    </p:spTree>
    <p:extLst>
      <p:ext uri="{BB962C8B-B14F-4D97-AF65-F5344CB8AC3E}">
        <p14:creationId xmlns:p14="http://schemas.microsoft.com/office/powerpoint/2010/main" val="3850690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2BB1C-363C-73FC-1154-5501FA6344F4}"/>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4C675358-015F-6AB4-C165-E1C0866FD149}"/>
              </a:ext>
            </a:extLst>
          </p:cNvPr>
          <p:cNvGrpSpPr/>
          <p:nvPr/>
        </p:nvGrpSpPr>
        <p:grpSpPr>
          <a:xfrm>
            <a:off x="1605163" y="419059"/>
            <a:ext cx="8981674" cy="6019882"/>
            <a:chOff x="1990725" y="419060"/>
            <a:chExt cx="8981674" cy="6019882"/>
          </a:xfrm>
        </p:grpSpPr>
        <p:pic>
          <p:nvPicPr>
            <p:cNvPr id="2" name="Picture 1" descr="A diagram of a diagram of a diagram&#10;&#10;Description automatically generated with medium confidence">
              <a:extLst>
                <a:ext uri="{FF2B5EF4-FFF2-40B4-BE49-F238E27FC236}">
                  <a16:creationId xmlns:a16="http://schemas.microsoft.com/office/drawing/2014/main" id="{BF08549C-0E10-9CF2-6C1F-6F06FF2F24E3}"/>
                </a:ext>
              </a:extLst>
            </p:cNvPr>
            <p:cNvPicPr>
              <a:picLocks noChangeAspect="1"/>
            </p:cNvPicPr>
            <p:nvPr/>
          </p:nvPicPr>
          <p:blipFill>
            <a:blip r:embed="rId3"/>
            <a:stretch>
              <a:fillRect/>
            </a:stretch>
          </p:blipFill>
          <p:spPr>
            <a:xfrm>
              <a:off x="1990725" y="419060"/>
              <a:ext cx="8210550" cy="5721525"/>
            </a:xfrm>
            <a:prstGeom prst="rect">
              <a:avLst/>
            </a:prstGeom>
          </p:spPr>
        </p:pic>
        <p:sp>
          <p:nvSpPr>
            <p:cNvPr id="4" name="TextBox 3">
              <a:extLst>
                <a:ext uri="{FF2B5EF4-FFF2-40B4-BE49-F238E27FC236}">
                  <a16:creationId xmlns:a16="http://schemas.microsoft.com/office/drawing/2014/main" id="{5E5C6248-F81D-9016-4C4D-C8FB7570E0B0}"/>
                </a:ext>
              </a:extLst>
            </p:cNvPr>
            <p:cNvSpPr txBox="1"/>
            <p:nvPr/>
          </p:nvSpPr>
          <p:spPr>
            <a:xfrm>
              <a:off x="1990725" y="6158672"/>
              <a:ext cx="8981674" cy="280270"/>
            </a:xfrm>
            <a:prstGeom prst="rect">
              <a:avLst/>
            </a:prstGeom>
            <a:noFill/>
          </p:spPr>
          <p:txBody>
            <a:bodyPr wrap="square">
              <a:spAutoFit/>
            </a:bodyPr>
            <a:lstStyle/>
            <a:p>
              <a:pPr>
                <a:lnSpc>
                  <a:spcPct val="107000"/>
                </a:lnSpc>
                <a:spcAft>
                  <a:spcPts val="800"/>
                </a:spcAft>
              </a:pPr>
              <a:r>
                <a:rPr lang="en-GB" sz="1200" b="1"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rPr>
                <a:t>Source: Latour, B. (1999) </a:t>
              </a:r>
              <a:r>
                <a:rPr lang="en-GB" sz="1200" i="1"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rPr>
                <a:t>Pandora’s Hope: Essays on The Reality Of Science Studies.</a:t>
              </a:r>
              <a:r>
                <a:rPr lang="en-GB" sz="12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rPr>
                <a:t> Cambridge, MA: Harvard University Press.</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287759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DBE26-DA50-F158-0EF3-47F1D5425EC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F804AAC-CF4B-DB7A-D380-46663B81815E}"/>
              </a:ext>
            </a:extLst>
          </p:cNvPr>
          <p:cNvSpPr txBox="1"/>
          <p:nvPr/>
        </p:nvSpPr>
        <p:spPr>
          <a:xfrm>
            <a:off x="152400" y="3051217"/>
            <a:ext cx="11887199" cy="461665"/>
          </a:xfrm>
          <a:prstGeom prst="rect">
            <a:avLst/>
          </a:prstGeom>
          <a:noFill/>
        </p:spPr>
        <p:txBody>
          <a:bodyPr wrap="square">
            <a:spAutoFit/>
          </a:bodyPr>
          <a:lstStyle/>
          <a:p>
            <a:pPr algn="ctr"/>
            <a:r>
              <a:rPr lang="en-GB" sz="2400" dirty="0">
                <a:solidFill>
                  <a:srgbClr val="5562DD"/>
                </a:solidFill>
                <a:latin typeface="Walbaum Display" panose="02070503090703020303" pitchFamily="18" charset="0"/>
              </a:rPr>
              <a:t>SOME PROVOCATIONS…</a:t>
            </a:r>
          </a:p>
        </p:txBody>
      </p:sp>
    </p:spTree>
    <p:extLst>
      <p:ext uri="{BB962C8B-B14F-4D97-AF65-F5344CB8AC3E}">
        <p14:creationId xmlns:p14="http://schemas.microsoft.com/office/powerpoint/2010/main" val="2267130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5F662-9D60-3244-35A7-94DE051E15C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4BECBAA-6B17-1A63-E51F-CA4181E15C1D}"/>
              </a:ext>
            </a:extLst>
          </p:cNvPr>
          <p:cNvSpPr txBox="1"/>
          <p:nvPr/>
        </p:nvSpPr>
        <p:spPr>
          <a:xfrm>
            <a:off x="2350190" y="547140"/>
            <a:ext cx="6097656" cy="369332"/>
          </a:xfrm>
          <a:prstGeom prst="rect">
            <a:avLst/>
          </a:prstGeom>
          <a:noFill/>
        </p:spPr>
        <p:txBody>
          <a:bodyPr wrap="square">
            <a:spAutoFit/>
          </a:bodyPr>
          <a:lstStyle/>
          <a:p>
            <a:pPr algn="just"/>
            <a:r>
              <a:rPr lang="en-GB" dirty="0">
                <a:solidFill>
                  <a:srgbClr val="5562DD"/>
                </a:solidFill>
                <a:latin typeface="Walbaum Display" panose="02070503090703020303" pitchFamily="18" charset="0"/>
              </a:rPr>
              <a:t>An ethics of knowledge production.</a:t>
            </a:r>
          </a:p>
        </p:txBody>
      </p:sp>
      <p:pic>
        <p:nvPicPr>
          <p:cNvPr id="7" name="Picture 6">
            <a:extLst>
              <a:ext uri="{FF2B5EF4-FFF2-40B4-BE49-F238E27FC236}">
                <a16:creationId xmlns:a16="http://schemas.microsoft.com/office/drawing/2014/main" id="{C0CD29EC-0A29-E777-F417-458E61143571}"/>
              </a:ext>
            </a:extLst>
          </p:cNvPr>
          <p:cNvPicPr>
            <a:picLocks noChangeAspect="1"/>
          </p:cNvPicPr>
          <p:nvPr/>
        </p:nvPicPr>
        <p:blipFill>
          <a:blip r:embed="rId3"/>
          <a:stretch>
            <a:fillRect/>
          </a:stretch>
        </p:blipFill>
        <p:spPr>
          <a:xfrm>
            <a:off x="6396796" y="171450"/>
            <a:ext cx="4102100" cy="6515100"/>
          </a:xfrm>
          <a:prstGeom prst="rect">
            <a:avLst/>
          </a:prstGeom>
        </p:spPr>
      </p:pic>
    </p:spTree>
    <p:extLst>
      <p:ext uri="{BB962C8B-B14F-4D97-AF65-F5344CB8AC3E}">
        <p14:creationId xmlns:p14="http://schemas.microsoft.com/office/powerpoint/2010/main" val="1158466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51E38-8B58-A9DD-DEDB-B67E9396095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8BFA54A-D243-BCF1-90EF-198CE23330FE}"/>
              </a:ext>
            </a:extLst>
          </p:cNvPr>
          <p:cNvSpPr txBox="1"/>
          <p:nvPr/>
        </p:nvSpPr>
        <p:spPr>
          <a:xfrm>
            <a:off x="2350190" y="547140"/>
            <a:ext cx="6097656" cy="369332"/>
          </a:xfrm>
          <a:prstGeom prst="rect">
            <a:avLst/>
          </a:prstGeom>
          <a:noFill/>
        </p:spPr>
        <p:txBody>
          <a:bodyPr wrap="square">
            <a:spAutoFit/>
          </a:bodyPr>
          <a:lstStyle/>
          <a:p>
            <a:pPr algn="just"/>
            <a:r>
              <a:rPr lang="en-GB" dirty="0">
                <a:solidFill>
                  <a:srgbClr val="5562DD"/>
                </a:solidFill>
                <a:latin typeface="Walbaum Display" panose="02070503090703020303" pitchFamily="18" charset="0"/>
              </a:rPr>
              <a:t>Standardization in clinical work </a:t>
            </a:r>
          </a:p>
        </p:txBody>
      </p:sp>
      <p:pic>
        <p:nvPicPr>
          <p:cNvPr id="4098" name="Picture 2" descr="The Gold Standard: The Challenge Of Evidence-Based Medicine">
            <a:extLst>
              <a:ext uri="{FF2B5EF4-FFF2-40B4-BE49-F238E27FC236}">
                <a16:creationId xmlns:a16="http://schemas.microsoft.com/office/drawing/2014/main" id="{03EA7F7B-B7F7-992B-94C9-2471CC4DF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462" y="1033397"/>
            <a:ext cx="1939511" cy="29123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6829D29-4102-F1EB-8506-798271555E53}"/>
              </a:ext>
            </a:extLst>
          </p:cNvPr>
          <p:cNvSpPr txBox="1"/>
          <p:nvPr/>
        </p:nvSpPr>
        <p:spPr>
          <a:xfrm>
            <a:off x="5687409" y="3453989"/>
            <a:ext cx="6093912" cy="2862322"/>
          </a:xfrm>
          <a:prstGeom prst="rect">
            <a:avLst/>
          </a:prstGeom>
          <a:noFill/>
        </p:spPr>
        <p:txBody>
          <a:bodyPr wrap="square">
            <a:spAutoFit/>
          </a:bodyPr>
          <a:lstStyle/>
          <a:p>
            <a:r>
              <a:rPr lang="en-US" dirty="0">
                <a:solidFill>
                  <a:schemeClr val="tx1">
                    <a:lumMod val="65000"/>
                    <a:lumOff val="35000"/>
                  </a:schemeClr>
                </a:solidFill>
                <a:latin typeface="Walbaum Display" panose="02070503090703020303" pitchFamily="18" charset="0"/>
              </a:rPr>
              <a:t>‘I don't see an alternative.... How can we insert the evidence base, the science if you will, into every care decision that a physician makes? That is ultimately what [Electronic Health Records] offer when they are operating at their height…An ability to ensure that every action taken in</a:t>
            </a:r>
          </a:p>
          <a:p>
            <a:r>
              <a:rPr lang="en-US" dirty="0">
                <a:solidFill>
                  <a:schemeClr val="tx1">
                    <a:lumMod val="65000"/>
                    <a:lumOff val="35000"/>
                  </a:schemeClr>
                </a:solidFill>
                <a:latin typeface="Walbaum Display" panose="02070503090703020303" pitchFamily="18" charset="0"/>
              </a:rPr>
              <a:t>the care of a patient is based on some science and not the opinion of a physician who thinks "Well I've done it that way for 25 years, and I don’t really care what the literature shows.”’</a:t>
            </a:r>
          </a:p>
          <a:p>
            <a:r>
              <a:rPr lang="en-US" dirty="0">
                <a:solidFill>
                  <a:schemeClr val="tx1">
                    <a:lumMod val="65000"/>
                    <a:lumOff val="35000"/>
                  </a:schemeClr>
                </a:solidFill>
                <a:latin typeface="Walbaum Display" panose="02070503090703020303" pitchFamily="18" charset="0"/>
              </a:rPr>
              <a:t>(George Gellert in Gellert et al. 2017)</a:t>
            </a:r>
          </a:p>
        </p:txBody>
      </p:sp>
      <p:sp>
        <p:nvSpPr>
          <p:cNvPr id="5" name="TextBox 4">
            <a:extLst>
              <a:ext uri="{FF2B5EF4-FFF2-40B4-BE49-F238E27FC236}">
                <a16:creationId xmlns:a16="http://schemas.microsoft.com/office/drawing/2014/main" id="{D7567104-8302-1874-A14B-CBC444C903CC}"/>
              </a:ext>
            </a:extLst>
          </p:cNvPr>
          <p:cNvSpPr txBox="1"/>
          <p:nvPr/>
        </p:nvSpPr>
        <p:spPr>
          <a:xfrm>
            <a:off x="5070426" y="3034679"/>
            <a:ext cx="6097656" cy="369332"/>
          </a:xfrm>
          <a:prstGeom prst="rect">
            <a:avLst/>
          </a:prstGeom>
          <a:noFill/>
        </p:spPr>
        <p:txBody>
          <a:bodyPr wrap="square">
            <a:spAutoFit/>
          </a:bodyPr>
          <a:lstStyle/>
          <a:p>
            <a:pPr algn="just"/>
            <a:r>
              <a:rPr lang="en-GB" dirty="0">
                <a:solidFill>
                  <a:schemeClr val="tx1">
                    <a:lumMod val="65000"/>
                    <a:lumOff val="35000"/>
                  </a:schemeClr>
                </a:solidFill>
                <a:latin typeface="Walbaum Display" panose="02070503090703020303" pitchFamily="18" charset="0"/>
              </a:rPr>
              <a:t>Data-Driven Healthcare….</a:t>
            </a:r>
          </a:p>
        </p:txBody>
      </p:sp>
    </p:spTree>
    <p:extLst>
      <p:ext uri="{BB962C8B-B14F-4D97-AF65-F5344CB8AC3E}">
        <p14:creationId xmlns:p14="http://schemas.microsoft.com/office/powerpoint/2010/main" val="1711209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F54D3-6E23-22CE-86CE-95C292B2CCF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E95C7B5-3730-C5C3-FC61-6EB605834BF5}"/>
              </a:ext>
            </a:extLst>
          </p:cNvPr>
          <p:cNvPicPr>
            <a:picLocks noChangeAspect="1"/>
          </p:cNvPicPr>
          <p:nvPr/>
        </p:nvPicPr>
        <p:blipFill>
          <a:blip r:embed="rId3"/>
          <a:stretch>
            <a:fillRect/>
          </a:stretch>
        </p:blipFill>
        <p:spPr>
          <a:xfrm>
            <a:off x="1092496" y="292100"/>
            <a:ext cx="6477000" cy="6273800"/>
          </a:xfrm>
          <a:prstGeom prst="rect">
            <a:avLst/>
          </a:prstGeom>
        </p:spPr>
      </p:pic>
      <p:sp>
        <p:nvSpPr>
          <p:cNvPr id="7" name="TextBox 6">
            <a:extLst>
              <a:ext uri="{FF2B5EF4-FFF2-40B4-BE49-F238E27FC236}">
                <a16:creationId xmlns:a16="http://schemas.microsoft.com/office/drawing/2014/main" id="{A69B4B51-8108-9C71-BF5F-0C104D983852}"/>
              </a:ext>
            </a:extLst>
          </p:cNvPr>
          <p:cNvSpPr txBox="1"/>
          <p:nvPr/>
        </p:nvSpPr>
        <p:spPr>
          <a:xfrm>
            <a:off x="7569496" y="5401340"/>
            <a:ext cx="4618961" cy="923330"/>
          </a:xfrm>
          <a:prstGeom prst="rect">
            <a:avLst/>
          </a:prstGeom>
          <a:noFill/>
        </p:spPr>
        <p:txBody>
          <a:bodyPr wrap="square">
            <a:spAutoFit/>
          </a:bodyPr>
          <a:lstStyle/>
          <a:p>
            <a:r>
              <a:rPr lang="en-GB" b="0" i="0" u="none" strike="noStrike" dirty="0">
                <a:solidFill>
                  <a:srgbClr val="D84C3A"/>
                </a:solidFill>
                <a:effectLst/>
                <a:latin typeface="Walbaum Display" panose="02070503090703020303" pitchFamily="18" charset="0"/>
              </a:rPr>
              <a:t>Gruber, T.R., 1991. The role of common ontology in achieving sharable, reusable knowledge bases. </a:t>
            </a:r>
            <a:r>
              <a:rPr lang="en-GB" b="0" i="1" u="none" strike="noStrike" dirty="0">
                <a:solidFill>
                  <a:srgbClr val="D84C3A"/>
                </a:solidFill>
                <a:effectLst/>
                <a:latin typeface="Walbaum Display" panose="02070503090703020303" pitchFamily="18" charset="0"/>
              </a:rPr>
              <a:t>Kr</a:t>
            </a:r>
            <a:r>
              <a:rPr lang="en-GB" b="0" i="0" u="none" strike="noStrike" dirty="0">
                <a:solidFill>
                  <a:srgbClr val="D84C3A"/>
                </a:solidFill>
                <a:effectLst/>
                <a:latin typeface="Walbaum Display" panose="02070503090703020303" pitchFamily="18" charset="0"/>
              </a:rPr>
              <a:t>, </a:t>
            </a:r>
            <a:r>
              <a:rPr lang="en-GB" b="0" i="1" u="none" strike="noStrike" dirty="0">
                <a:solidFill>
                  <a:srgbClr val="D84C3A"/>
                </a:solidFill>
                <a:effectLst/>
                <a:latin typeface="Walbaum Display" panose="02070503090703020303" pitchFamily="18" charset="0"/>
              </a:rPr>
              <a:t>91</a:t>
            </a:r>
            <a:r>
              <a:rPr lang="en-GB" b="0" i="0" u="none" strike="noStrike" dirty="0">
                <a:solidFill>
                  <a:srgbClr val="D84C3A"/>
                </a:solidFill>
                <a:effectLst/>
                <a:latin typeface="Walbaum Display" panose="02070503090703020303" pitchFamily="18" charset="0"/>
              </a:rPr>
              <a:t>, pp.601-602.</a:t>
            </a:r>
            <a:endParaRPr lang="en-US" dirty="0">
              <a:solidFill>
                <a:srgbClr val="D84C3A"/>
              </a:solidFill>
              <a:latin typeface="Walbaum Display" panose="02070503090703020303" pitchFamily="18" charset="0"/>
            </a:endParaRPr>
          </a:p>
        </p:txBody>
      </p:sp>
    </p:spTree>
    <p:extLst>
      <p:ext uri="{BB962C8B-B14F-4D97-AF65-F5344CB8AC3E}">
        <p14:creationId xmlns:p14="http://schemas.microsoft.com/office/powerpoint/2010/main" val="3173144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with his arms out in front of a coney island&#10;&#10;Description automatically generated">
            <a:extLst>
              <a:ext uri="{FF2B5EF4-FFF2-40B4-BE49-F238E27FC236}">
                <a16:creationId xmlns:a16="http://schemas.microsoft.com/office/drawing/2014/main" id="{61E58404-A686-AED5-C9C3-DE1920119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684" y="1002064"/>
            <a:ext cx="6642631" cy="4417350"/>
          </a:xfrm>
          <a:prstGeom prst="rect">
            <a:avLst/>
          </a:prstGeom>
        </p:spPr>
      </p:pic>
      <p:sp>
        <p:nvSpPr>
          <p:cNvPr id="2" name="Title 1">
            <a:extLst>
              <a:ext uri="{FF2B5EF4-FFF2-40B4-BE49-F238E27FC236}">
                <a16:creationId xmlns:a16="http://schemas.microsoft.com/office/drawing/2014/main" id="{344670C0-9113-45B2-B12A-0B922EF61BCB}"/>
              </a:ext>
            </a:extLst>
          </p:cNvPr>
          <p:cNvSpPr>
            <a:spLocks noGrp="1"/>
          </p:cNvSpPr>
          <p:nvPr>
            <p:ph type="ctrTitle"/>
          </p:nvPr>
        </p:nvSpPr>
        <p:spPr>
          <a:xfrm>
            <a:off x="2887890" y="1103306"/>
            <a:ext cx="11456462" cy="455748"/>
          </a:xfrm>
        </p:spPr>
        <p:txBody>
          <a:bodyPr anchor="t">
            <a:noAutofit/>
          </a:bodyPr>
          <a:lstStyle/>
          <a:p>
            <a:pPr algn="l"/>
            <a:r>
              <a:rPr lang="en-GB" sz="1800" dirty="0">
                <a:solidFill>
                  <a:schemeClr val="bg1"/>
                </a:solidFill>
                <a:latin typeface="Vollkorn" pitchFamily="2" charset="0"/>
                <a:ea typeface="Vollkorn" pitchFamily="2" charset="0"/>
                <a:cs typeface="Miriam Fixed"/>
              </a:rPr>
              <a:t>THANKS.</a:t>
            </a:r>
            <a:endParaRPr lang="en-GB" sz="4000" dirty="0">
              <a:solidFill>
                <a:schemeClr val="bg1"/>
              </a:solidFill>
              <a:latin typeface="Vollkorn" pitchFamily="2" charset="0"/>
              <a:ea typeface="Vollkorn" pitchFamily="2" charset="0"/>
              <a:cs typeface="Miriam Fixed" panose="020B0509050101010101" pitchFamily="49" charset="-79"/>
            </a:endParaRPr>
          </a:p>
        </p:txBody>
      </p:sp>
    </p:spTree>
    <p:extLst>
      <p:ext uri="{BB962C8B-B14F-4D97-AF65-F5344CB8AC3E}">
        <p14:creationId xmlns:p14="http://schemas.microsoft.com/office/powerpoint/2010/main" val="3165128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1FD9E64-D3F3-3286-B56E-46BCEC6CC362}"/>
              </a:ext>
            </a:extLst>
          </p:cNvPr>
          <p:cNvSpPr txBox="1"/>
          <p:nvPr/>
        </p:nvSpPr>
        <p:spPr>
          <a:xfrm>
            <a:off x="1028700" y="2274838"/>
            <a:ext cx="10134600" cy="2585323"/>
          </a:xfrm>
          <a:prstGeom prst="rect">
            <a:avLst/>
          </a:prstGeom>
          <a:noFill/>
        </p:spPr>
        <p:txBody>
          <a:bodyPr wrap="square" rtlCol="0">
            <a:spAutoFit/>
          </a:bodyPr>
          <a:lstStyle/>
          <a:p>
            <a:r>
              <a:rPr lang="en-GB" i="1" u="sng" dirty="0">
                <a:latin typeface="Bookman Old Style" panose="02050604050505020204" pitchFamily="18" charset="0"/>
              </a:rPr>
              <a:t>Seminar plan for today</a:t>
            </a:r>
          </a:p>
          <a:p>
            <a:endParaRPr lang="en-GB" dirty="0">
              <a:latin typeface="Bookman Old Style" panose="02050604050505020204" pitchFamily="18" charset="0"/>
            </a:endParaRPr>
          </a:p>
          <a:p>
            <a:pPr marL="400050" indent="-400050">
              <a:buFont typeface="+mj-lt"/>
              <a:buAutoNum type="romanLcPeriod"/>
            </a:pPr>
            <a:r>
              <a:rPr lang="en-GB" i="1" dirty="0">
                <a:latin typeface="Bookman Old Style" panose="02050604050505020204" pitchFamily="18" charset="0"/>
              </a:rPr>
              <a:t>Introductions</a:t>
            </a:r>
          </a:p>
          <a:p>
            <a:pPr marL="400050" indent="-400050">
              <a:buFont typeface="+mj-lt"/>
              <a:buAutoNum type="romanLcPeriod"/>
            </a:pPr>
            <a:r>
              <a:rPr lang="en-GB" i="1" dirty="0">
                <a:latin typeface="Bookman Old Style" panose="02050604050505020204" pitchFamily="18" charset="0"/>
              </a:rPr>
              <a:t>Data, knowledge, truth / Sociology of databases</a:t>
            </a:r>
          </a:p>
          <a:p>
            <a:pPr marL="400050" indent="-400050">
              <a:buFont typeface="+mj-lt"/>
              <a:buAutoNum type="romanLcPeriod"/>
            </a:pPr>
            <a:r>
              <a:rPr lang="en-GB" i="1" dirty="0">
                <a:latin typeface="Bookman Old Style" panose="02050604050505020204" pitchFamily="18" charset="0"/>
              </a:rPr>
              <a:t>Discussion</a:t>
            </a:r>
          </a:p>
          <a:p>
            <a:pPr marL="400050" indent="-400050">
              <a:buFont typeface="+mj-lt"/>
              <a:buAutoNum type="romanLcPeriod"/>
            </a:pPr>
            <a:r>
              <a:rPr lang="en-GB" i="1" dirty="0">
                <a:latin typeface="Bookman Old Style" panose="02050604050505020204" pitchFamily="18" charset="0"/>
              </a:rPr>
              <a:t>Covid death data (David Armstrong article)</a:t>
            </a:r>
          </a:p>
          <a:p>
            <a:pPr marL="400050" indent="-400050">
              <a:buFont typeface="+mj-lt"/>
              <a:buAutoNum type="romanLcPeriod"/>
            </a:pPr>
            <a:r>
              <a:rPr lang="en-GB" i="1" dirty="0">
                <a:latin typeface="Bookman Old Style" panose="02050604050505020204" pitchFamily="18" charset="0"/>
              </a:rPr>
              <a:t>Discussion on data</a:t>
            </a:r>
          </a:p>
          <a:p>
            <a:pPr marL="400050" indent="-400050">
              <a:buFont typeface="+mj-lt"/>
              <a:buAutoNum type="romanLcPeriod"/>
            </a:pPr>
            <a:r>
              <a:rPr lang="en-GB" i="1" dirty="0">
                <a:latin typeface="Bookman Old Style" panose="02050604050505020204" pitchFamily="18" charset="0"/>
              </a:rPr>
              <a:t>Broader discussion on ethics of knowledge production.</a:t>
            </a:r>
          </a:p>
          <a:p>
            <a:endParaRPr lang="en-GB" dirty="0">
              <a:latin typeface="Bookman Old Style" panose="02050604050505020204" pitchFamily="18" charset="0"/>
            </a:endParaRPr>
          </a:p>
        </p:txBody>
      </p:sp>
      <p:sp>
        <p:nvSpPr>
          <p:cNvPr id="11" name="Oval 10">
            <a:extLst>
              <a:ext uri="{FF2B5EF4-FFF2-40B4-BE49-F238E27FC236}">
                <a16:creationId xmlns:a16="http://schemas.microsoft.com/office/drawing/2014/main" id="{7108EE98-A9EB-7F8D-31EE-1BEE8561AAC3}"/>
              </a:ext>
            </a:extLst>
          </p:cNvPr>
          <p:cNvSpPr/>
          <p:nvPr/>
        </p:nvSpPr>
        <p:spPr>
          <a:xfrm>
            <a:off x="723900" y="5143500"/>
            <a:ext cx="1155700" cy="1130300"/>
          </a:xfrm>
          <a:prstGeom prst="ellipse">
            <a:avLst/>
          </a:prstGeom>
          <a:solidFill>
            <a:srgbClr val="5562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ainting of ships in the sea&#10;&#10;Description automatically generated">
            <a:extLst>
              <a:ext uri="{FF2B5EF4-FFF2-40B4-BE49-F238E27FC236}">
                <a16:creationId xmlns:a16="http://schemas.microsoft.com/office/drawing/2014/main" id="{22A510A2-BAD1-CC17-51A5-6798B052B617}"/>
              </a:ext>
            </a:extLst>
          </p:cNvPr>
          <p:cNvPicPr>
            <a:picLocks noChangeAspect="1"/>
          </p:cNvPicPr>
          <p:nvPr/>
        </p:nvPicPr>
        <p:blipFill>
          <a:blip r:embed="rId3">
            <a:duotone>
              <a:prstClr val="black"/>
              <a:srgbClr val="5562DD">
                <a:tint val="45000"/>
                <a:satMod val="400000"/>
              </a:srgbClr>
            </a:duotone>
            <a:extLst>
              <a:ext uri="{28A0092B-C50C-407E-A947-70E740481C1C}">
                <a14:useLocalDpi xmlns:a14="http://schemas.microsoft.com/office/drawing/2010/main" val="0"/>
              </a:ext>
            </a:extLst>
          </a:blip>
          <a:stretch>
            <a:fillRect/>
          </a:stretch>
        </p:blipFill>
        <p:spPr>
          <a:xfrm>
            <a:off x="8198481" y="467833"/>
            <a:ext cx="3346888" cy="2274838"/>
          </a:xfrm>
          <a:prstGeom prst="rect">
            <a:avLst/>
          </a:prstGeom>
        </p:spPr>
      </p:pic>
    </p:spTree>
    <p:extLst>
      <p:ext uri="{BB962C8B-B14F-4D97-AF65-F5344CB8AC3E}">
        <p14:creationId xmlns:p14="http://schemas.microsoft.com/office/powerpoint/2010/main" val="2628093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9EB5D-D95F-7FC8-AE76-FBFBC6C6360E}"/>
              </a:ext>
            </a:extLst>
          </p:cNvPr>
          <p:cNvPicPr>
            <a:picLocks noChangeAspect="1"/>
          </p:cNvPicPr>
          <p:nvPr/>
        </p:nvPicPr>
        <p:blipFill>
          <a:blip r:embed="rId3"/>
          <a:stretch>
            <a:fillRect/>
          </a:stretch>
        </p:blipFill>
        <p:spPr>
          <a:xfrm>
            <a:off x="249074" y="1274275"/>
            <a:ext cx="4872923" cy="5177481"/>
          </a:xfrm>
          <a:prstGeom prst="rect">
            <a:avLst/>
          </a:prstGeom>
        </p:spPr>
      </p:pic>
      <p:cxnSp>
        <p:nvCxnSpPr>
          <p:cNvPr id="7" name="Straight Connector 6">
            <a:extLst>
              <a:ext uri="{FF2B5EF4-FFF2-40B4-BE49-F238E27FC236}">
                <a16:creationId xmlns:a16="http://schemas.microsoft.com/office/drawing/2014/main" id="{5937496C-5E68-89E1-D5B7-F6C82485636F}"/>
              </a:ext>
            </a:extLst>
          </p:cNvPr>
          <p:cNvCxnSpPr>
            <a:cxnSpLocks/>
          </p:cNvCxnSpPr>
          <p:nvPr/>
        </p:nvCxnSpPr>
        <p:spPr>
          <a:xfrm flipV="1">
            <a:off x="4017662" y="3311611"/>
            <a:ext cx="3052343" cy="957647"/>
          </a:xfrm>
          <a:prstGeom prst="line">
            <a:avLst/>
          </a:prstGeom>
          <a:ln w="12700">
            <a:solidFill>
              <a:srgbClr val="5562DD"/>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0BA9B4-780E-78F4-F9B8-36E4C2F2AA73}"/>
              </a:ext>
            </a:extLst>
          </p:cNvPr>
          <p:cNvSpPr txBox="1"/>
          <p:nvPr/>
        </p:nvSpPr>
        <p:spPr>
          <a:xfrm>
            <a:off x="7070004" y="2274838"/>
            <a:ext cx="4093295" cy="2031325"/>
          </a:xfrm>
          <a:prstGeom prst="rect">
            <a:avLst/>
          </a:prstGeom>
          <a:noFill/>
        </p:spPr>
        <p:txBody>
          <a:bodyPr wrap="square" rtlCol="0">
            <a:spAutoFit/>
          </a:bodyPr>
          <a:lstStyle/>
          <a:p>
            <a:pPr marL="400050" indent="-400050">
              <a:buFont typeface="+mj-lt"/>
              <a:buAutoNum type="romanLcPeriod"/>
            </a:pPr>
            <a:r>
              <a:rPr lang="en-GB" i="1" dirty="0">
                <a:latin typeface="Bookman Old Style" panose="02050604050505020204" pitchFamily="18" charset="0"/>
              </a:rPr>
              <a:t>Sociology</a:t>
            </a:r>
          </a:p>
          <a:p>
            <a:pPr marL="400050" indent="-400050">
              <a:buFont typeface="+mj-lt"/>
              <a:buAutoNum type="romanLcPeriod"/>
            </a:pPr>
            <a:r>
              <a:rPr lang="en-GB" i="1" dirty="0">
                <a:latin typeface="Bookman Old Style" panose="02050604050505020204" pitchFamily="18" charset="0"/>
              </a:rPr>
              <a:t>10 years NHS/Healthcare/IT</a:t>
            </a:r>
          </a:p>
          <a:p>
            <a:pPr marL="400050" indent="-400050">
              <a:buFont typeface="+mj-lt"/>
              <a:buAutoNum type="romanLcPeriod"/>
            </a:pPr>
            <a:r>
              <a:rPr lang="en-GB" i="1" dirty="0">
                <a:latin typeface="Bookman Old Style" panose="02050604050505020204" pitchFamily="18" charset="0"/>
              </a:rPr>
              <a:t>MSc Social Science Research</a:t>
            </a:r>
          </a:p>
          <a:p>
            <a:pPr marL="400050" indent="-400050">
              <a:buFont typeface="+mj-lt"/>
              <a:buAutoNum type="romanLcPeriod"/>
            </a:pPr>
            <a:r>
              <a:rPr lang="en-GB" i="1" dirty="0">
                <a:latin typeface="Bookman Old Style" panose="02050604050505020204" pitchFamily="18" charset="0"/>
              </a:rPr>
              <a:t>PhD: sociology of medical records</a:t>
            </a:r>
          </a:p>
          <a:p>
            <a:pPr marL="400050" indent="-400050">
              <a:buFont typeface="+mj-lt"/>
              <a:buAutoNum type="romanLcPeriod"/>
            </a:pPr>
            <a:r>
              <a:rPr lang="en-GB" i="1" dirty="0">
                <a:latin typeface="Bookman Old Style" panose="02050604050505020204" pitchFamily="18" charset="0"/>
              </a:rPr>
              <a:t>Postdoctoral researcher: Policy data-led healthcare. </a:t>
            </a:r>
          </a:p>
        </p:txBody>
      </p:sp>
    </p:spTree>
    <p:extLst>
      <p:ext uri="{BB962C8B-B14F-4D97-AF65-F5344CB8AC3E}">
        <p14:creationId xmlns:p14="http://schemas.microsoft.com/office/powerpoint/2010/main" val="1409807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63EEC11-90BA-719E-6ED7-1484C224EF79}"/>
              </a:ext>
            </a:extLst>
          </p:cNvPr>
          <p:cNvCxnSpPr>
            <a:cxnSpLocks/>
          </p:cNvCxnSpPr>
          <p:nvPr/>
        </p:nvCxnSpPr>
        <p:spPr>
          <a:xfrm flipV="1">
            <a:off x="1016000" y="1524000"/>
            <a:ext cx="10299700" cy="3311697"/>
          </a:xfrm>
          <a:prstGeom prst="line">
            <a:avLst/>
          </a:prstGeom>
          <a:ln w="57150">
            <a:solidFill>
              <a:srgbClr val="D8292C"/>
            </a:solidFill>
            <a:prstDash val="lgDash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DE9E4E-CEF0-B6A7-E015-A4784320F7B1}"/>
              </a:ext>
            </a:extLst>
          </p:cNvPr>
          <p:cNvCxnSpPr>
            <a:cxnSpLocks/>
          </p:cNvCxnSpPr>
          <p:nvPr/>
        </p:nvCxnSpPr>
        <p:spPr>
          <a:xfrm flipV="1">
            <a:off x="1016000" y="1887563"/>
            <a:ext cx="10299700" cy="3311697"/>
          </a:xfrm>
          <a:prstGeom prst="line">
            <a:avLst/>
          </a:prstGeom>
          <a:ln w="57150">
            <a:solidFill>
              <a:srgbClr val="D8292C"/>
            </a:solidFill>
            <a:prstDash val="soli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1FD9E64-D3F3-3286-B56E-46BCEC6CC362}"/>
              </a:ext>
            </a:extLst>
          </p:cNvPr>
          <p:cNvSpPr txBox="1"/>
          <p:nvPr/>
        </p:nvSpPr>
        <p:spPr>
          <a:xfrm>
            <a:off x="3619672" y="5098325"/>
            <a:ext cx="3073400" cy="646331"/>
          </a:xfrm>
          <a:prstGeom prst="rect">
            <a:avLst/>
          </a:prstGeom>
          <a:noFill/>
        </p:spPr>
        <p:txBody>
          <a:bodyPr wrap="square" rtlCol="0">
            <a:spAutoFit/>
          </a:bodyPr>
          <a:lstStyle/>
          <a:p>
            <a:r>
              <a:rPr lang="en-GB" dirty="0">
                <a:latin typeface="Bookman Old Style" panose="02050604050505020204" pitchFamily="18" charset="0"/>
              </a:rPr>
              <a:t>what is data?</a:t>
            </a:r>
            <a:endParaRPr lang="en-GB" i="1" dirty="0">
              <a:latin typeface="Bookman Old Style" panose="02050604050505020204" pitchFamily="18" charset="0"/>
            </a:endParaRPr>
          </a:p>
          <a:p>
            <a:endParaRPr lang="en-GB" dirty="0">
              <a:latin typeface="Bookman Old Style" panose="02050604050505020204" pitchFamily="18" charset="0"/>
            </a:endParaRPr>
          </a:p>
        </p:txBody>
      </p:sp>
      <p:sp>
        <p:nvSpPr>
          <p:cNvPr id="4" name="Isosceles Triangle 3">
            <a:extLst>
              <a:ext uri="{FF2B5EF4-FFF2-40B4-BE49-F238E27FC236}">
                <a16:creationId xmlns:a16="http://schemas.microsoft.com/office/drawing/2014/main" id="{D09C73E6-4A94-19E0-9789-2F48E89E7975}"/>
              </a:ext>
            </a:extLst>
          </p:cNvPr>
          <p:cNvSpPr/>
          <p:nvPr/>
        </p:nvSpPr>
        <p:spPr>
          <a:xfrm>
            <a:off x="2762422" y="3836308"/>
            <a:ext cx="1714500" cy="1322554"/>
          </a:xfrm>
          <a:prstGeom prst="triangle">
            <a:avLst/>
          </a:prstGeom>
          <a:solidFill>
            <a:srgbClr val="5562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3C4CE565-D77A-79CB-D9BF-9866180F7229}"/>
              </a:ext>
            </a:extLst>
          </p:cNvPr>
          <p:cNvSpPr/>
          <p:nvPr/>
        </p:nvSpPr>
        <p:spPr>
          <a:xfrm>
            <a:off x="1575079" y="2927349"/>
            <a:ext cx="2070164" cy="1715787"/>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42E5938-64C7-29E4-0D12-80D19325B311}"/>
              </a:ext>
            </a:extLst>
          </p:cNvPr>
          <p:cNvSpPr txBox="1"/>
          <p:nvPr/>
        </p:nvSpPr>
        <p:spPr>
          <a:xfrm>
            <a:off x="704850" y="515726"/>
            <a:ext cx="3073400" cy="646331"/>
          </a:xfrm>
          <a:prstGeom prst="rect">
            <a:avLst/>
          </a:prstGeom>
          <a:noFill/>
        </p:spPr>
        <p:txBody>
          <a:bodyPr wrap="square" rtlCol="0">
            <a:spAutoFit/>
          </a:bodyPr>
          <a:lstStyle/>
          <a:p>
            <a:r>
              <a:rPr lang="en-GB" dirty="0">
                <a:latin typeface="Bookman Old Style" panose="02050604050505020204" pitchFamily="18" charset="0"/>
              </a:rPr>
              <a:t>Collect some data….</a:t>
            </a:r>
            <a:endParaRPr lang="en-GB" i="1" dirty="0">
              <a:latin typeface="Bookman Old Style" panose="02050604050505020204" pitchFamily="18" charset="0"/>
            </a:endParaRPr>
          </a:p>
          <a:p>
            <a:endParaRPr lang="en-GB" dirty="0">
              <a:latin typeface="Bookman Old Style" panose="02050604050505020204" pitchFamily="18" charset="0"/>
            </a:endParaRPr>
          </a:p>
        </p:txBody>
      </p:sp>
      <p:sp>
        <p:nvSpPr>
          <p:cNvPr id="2" name="TextBox 1">
            <a:extLst>
              <a:ext uri="{FF2B5EF4-FFF2-40B4-BE49-F238E27FC236}">
                <a16:creationId xmlns:a16="http://schemas.microsoft.com/office/drawing/2014/main" id="{7BF725CE-7584-8297-59B6-DFBD4E67CB23}"/>
              </a:ext>
            </a:extLst>
          </p:cNvPr>
          <p:cNvSpPr txBox="1"/>
          <p:nvPr/>
        </p:nvSpPr>
        <p:spPr>
          <a:xfrm>
            <a:off x="5308600" y="1375972"/>
            <a:ext cx="4495800" cy="1754326"/>
          </a:xfrm>
          <a:prstGeom prst="rect">
            <a:avLst/>
          </a:prstGeom>
          <a:noFill/>
        </p:spPr>
        <p:txBody>
          <a:bodyPr wrap="square" rtlCol="0">
            <a:spAutoFit/>
          </a:bodyPr>
          <a:lstStyle/>
          <a:p>
            <a:pPr marL="400050" indent="-400050">
              <a:buFont typeface="+mj-lt"/>
              <a:buAutoNum type="romanLcPeriod"/>
            </a:pPr>
            <a:r>
              <a:rPr lang="en-GB" dirty="0">
                <a:latin typeface="Bookman Old Style" panose="02050604050505020204" pitchFamily="18" charset="0"/>
              </a:rPr>
              <a:t>Name</a:t>
            </a:r>
          </a:p>
          <a:p>
            <a:pPr marL="400050" indent="-400050">
              <a:buFont typeface="+mj-lt"/>
              <a:buAutoNum type="romanLcPeriod"/>
            </a:pPr>
            <a:r>
              <a:rPr lang="en-GB" i="1" dirty="0">
                <a:latin typeface="Bookman Old Style" panose="02050604050505020204" pitchFamily="18" charset="0"/>
              </a:rPr>
              <a:t>Interests/specialisms</a:t>
            </a:r>
          </a:p>
          <a:p>
            <a:pPr marL="400050" indent="-400050">
              <a:buFont typeface="+mj-lt"/>
              <a:buAutoNum type="romanLcPeriod"/>
            </a:pPr>
            <a:r>
              <a:rPr lang="en-GB" i="1" dirty="0">
                <a:latin typeface="Bookman Old Style" panose="02050604050505020204" pitchFamily="18" charset="0"/>
              </a:rPr>
              <a:t>Social science/reading/questions for the seminar.</a:t>
            </a:r>
          </a:p>
          <a:p>
            <a:pPr marL="400050" indent="-400050">
              <a:buFont typeface="+mj-lt"/>
              <a:buAutoNum type="romanLcPeriod"/>
            </a:pPr>
            <a:endParaRPr lang="en-GB" i="1" dirty="0">
              <a:latin typeface="Bookman Old Style" panose="02050604050505020204" pitchFamily="18" charset="0"/>
            </a:endParaRPr>
          </a:p>
          <a:p>
            <a:endParaRPr lang="en-GB" dirty="0">
              <a:latin typeface="Bookman Old Style" panose="02050604050505020204" pitchFamily="18" charset="0"/>
            </a:endParaRPr>
          </a:p>
        </p:txBody>
      </p:sp>
      <p:cxnSp>
        <p:nvCxnSpPr>
          <p:cNvPr id="13" name="Straight Connector 12">
            <a:extLst>
              <a:ext uri="{FF2B5EF4-FFF2-40B4-BE49-F238E27FC236}">
                <a16:creationId xmlns:a16="http://schemas.microsoft.com/office/drawing/2014/main" id="{43CB03E5-3F07-79FD-D826-2645CA2E0C3A}"/>
              </a:ext>
            </a:extLst>
          </p:cNvPr>
          <p:cNvCxnSpPr>
            <a:cxnSpLocks/>
          </p:cNvCxnSpPr>
          <p:nvPr/>
        </p:nvCxnSpPr>
        <p:spPr>
          <a:xfrm flipV="1">
            <a:off x="1394382" y="1604796"/>
            <a:ext cx="10299700" cy="3311697"/>
          </a:xfrm>
          <a:prstGeom prst="line">
            <a:avLst/>
          </a:prstGeom>
          <a:ln w="57150">
            <a:solidFill>
              <a:srgbClr val="D8292C"/>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05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E15E8F4B-4301-4CB1-1654-911AD794D361}"/>
              </a:ext>
            </a:extLst>
          </p:cNvPr>
          <p:cNvPicPr>
            <a:picLocks noChangeAspect="1" noChangeArrowheads="1"/>
          </p:cNvPicPr>
          <p:nvPr/>
        </p:nvPicPr>
        <p:blipFill>
          <a:blip r:embed="rId3">
            <a:duotone>
              <a:prstClr val="black"/>
              <a:srgbClr val="5562DD">
                <a:tint val="45000"/>
                <a:satMod val="400000"/>
              </a:srgbClr>
            </a:duotone>
            <a:extLst>
              <a:ext uri="{28A0092B-C50C-407E-A947-70E740481C1C}">
                <a14:useLocalDpi xmlns:a14="http://schemas.microsoft.com/office/drawing/2010/main" val="0"/>
              </a:ext>
            </a:extLst>
          </a:blip>
          <a:srcRect/>
          <a:stretch>
            <a:fillRect/>
          </a:stretch>
        </p:blipFill>
        <p:spPr bwMode="auto">
          <a:xfrm>
            <a:off x="364390" y="411469"/>
            <a:ext cx="4644125" cy="5981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1A6E4D3-C185-BD46-69A1-309F4695621A}"/>
              </a:ext>
            </a:extLst>
          </p:cNvPr>
          <p:cNvSpPr txBox="1"/>
          <p:nvPr/>
        </p:nvSpPr>
        <p:spPr>
          <a:xfrm>
            <a:off x="5154129" y="399778"/>
            <a:ext cx="6097656" cy="2031325"/>
          </a:xfrm>
          <a:prstGeom prst="rect">
            <a:avLst/>
          </a:prstGeom>
          <a:noFill/>
        </p:spPr>
        <p:txBody>
          <a:bodyPr wrap="square">
            <a:spAutoFit/>
          </a:bodyPr>
          <a:lstStyle/>
          <a:p>
            <a:pPr algn="just"/>
            <a:r>
              <a:rPr lang="en-GB" dirty="0">
                <a:solidFill>
                  <a:srgbClr val="5562DD"/>
                </a:solidFill>
                <a:latin typeface="Walbaum Display" panose="02070503090703020303" pitchFamily="18" charset="0"/>
              </a:rPr>
              <a:t>Data/</a:t>
            </a:r>
            <a:r>
              <a:rPr lang="en-GB" i="1" dirty="0">
                <a:solidFill>
                  <a:srgbClr val="5562DD"/>
                </a:solidFill>
                <a:latin typeface="Walbaum Display" panose="02070503090703020303" pitchFamily="18" charset="0"/>
              </a:rPr>
              <a:t>datum </a:t>
            </a:r>
            <a:r>
              <a:rPr lang="en-GB" dirty="0">
                <a:solidFill>
                  <a:srgbClr val="5562DD"/>
                </a:solidFill>
                <a:latin typeface="Walbaum Display" panose="02070503090703020303" pitchFamily="18" charset="0"/>
              </a:rPr>
              <a:t>(</a:t>
            </a:r>
            <a:r>
              <a:rPr lang="en-GB" i="1" dirty="0">
                <a:solidFill>
                  <a:srgbClr val="5562DD"/>
                </a:solidFill>
                <a:latin typeface="Walbaum Display" panose="02070503090703020303" pitchFamily="18" charset="0"/>
              </a:rPr>
              <a:t>something </a:t>
            </a:r>
            <a:r>
              <a:rPr lang="en-GB" dirty="0">
                <a:solidFill>
                  <a:srgbClr val="5562DD"/>
                </a:solidFill>
                <a:latin typeface="Walbaum Display" panose="02070503090703020303" pitchFamily="18" charset="0"/>
              </a:rPr>
              <a:t>given)</a:t>
            </a:r>
          </a:p>
          <a:p>
            <a:pPr algn="just"/>
            <a:endParaRPr lang="en-GB" dirty="0">
              <a:solidFill>
                <a:srgbClr val="5562DD"/>
              </a:solidFill>
              <a:latin typeface="Walbaum Display" panose="02070503090703020303" pitchFamily="18" charset="0"/>
            </a:endParaRPr>
          </a:p>
          <a:p>
            <a:pPr algn="just"/>
            <a:r>
              <a:rPr lang="en-GB" dirty="0">
                <a:solidFill>
                  <a:srgbClr val="5562DD"/>
                </a:solidFill>
                <a:latin typeface="Walbaum Display" panose="02070503090703020303" pitchFamily="18" charset="0"/>
              </a:rPr>
              <a:t>Sociology of knowledge, how do we </a:t>
            </a:r>
            <a:r>
              <a:rPr lang="en-GB" i="1" dirty="0">
                <a:solidFill>
                  <a:srgbClr val="5562DD"/>
                </a:solidFill>
                <a:latin typeface="Walbaum Display" panose="02070503090703020303" pitchFamily="18" charset="0"/>
              </a:rPr>
              <a:t>know</a:t>
            </a:r>
            <a:r>
              <a:rPr lang="en-GB" dirty="0">
                <a:solidFill>
                  <a:srgbClr val="5562DD"/>
                </a:solidFill>
                <a:latin typeface="Walbaum Display" panose="02070503090703020303" pitchFamily="18" charset="0"/>
              </a:rPr>
              <a:t> about the world? What is the role of data? How do we create data? – Who gives it, and how is it taken?</a:t>
            </a:r>
          </a:p>
          <a:p>
            <a:pPr algn="just"/>
            <a:endParaRPr lang="en-GB" dirty="0">
              <a:solidFill>
                <a:srgbClr val="5562DD"/>
              </a:solidFill>
              <a:latin typeface="Walbaum Display" panose="02070503090703020303" pitchFamily="18" charset="0"/>
            </a:endParaRPr>
          </a:p>
          <a:p>
            <a:pPr algn="just"/>
            <a:r>
              <a:rPr lang="en-GB" dirty="0">
                <a:solidFill>
                  <a:srgbClr val="5562DD"/>
                </a:solidFill>
                <a:latin typeface="Walbaum Display" panose="02070503090703020303" pitchFamily="18" charset="0"/>
              </a:rPr>
              <a:t>Data-base.</a:t>
            </a:r>
          </a:p>
        </p:txBody>
      </p:sp>
      <p:sp>
        <p:nvSpPr>
          <p:cNvPr id="4" name="TextBox 3">
            <a:extLst>
              <a:ext uri="{FF2B5EF4-FFF2-40B4-BE49-F238E27FC236}">
                <a16:creationId xmlns:a16="http://schemas.microsoft.com/office/drawing/2014/main" id="{AEE9CF39-DFB3-4460-5CEF-462BE7729557}"/>
              </a:ext>
            </a:extLst>
          </p:cNvPr>
          <p:cNvSpPr txBox="1"/>
          <p:nvPr/>
        </p:nvSpPr>
        <p:spPr>
          <a:xfrm>
            <a:off x="6096000" y="2333685"/>
            <a:ext cx="5819292" cy="4524315"/>
          </a:xfrm>
          <a:prstGeom prst="rect">
            <a:avLst/>
          </a:prstGeom>
          <a:noFill/>
        </p:spPr>
        <p:txBody>
          <a:bodyPr wrap="square" rtlCol="0">
            <a:spAutoFit/>
          </a:bodyPr>
          <a:lstStyle/>
          <a:p>
            <a:pPr algn="just"/>
            <a:r>
              <a:rPr lang="en-GB" dirty="0">
                <a:solidFill>
                  <a:schemeClr val="tx1">
                    <a:lumMod val="65000"/>
                    <a:lumOff val="35000"/>
                  </a:schemeClr>
                </a:solidFill>
                <a:latin typeface="Walbaum Display" panose="02070503090703020303" pitchFamily="18" charset="0"/>
              </a:rPr>
              <a:t>Data is not extracted from reality but is </a:t>
            </a:r>
            <a:r>
              <a:rPr lang="en-GB" i="1" dirty="0">
                <a:solidFill>
                  <a:schemeClr val="tx1">
                    <a:lumMod val="65000"/>
                    <a:lumOff val="35000"/>
                  </a:schemeClr>
                </a:solidFill>
                <a:latin typeface="Walbaum Display" panose="02070503090703020303" pitchFamily="18" charset="0"/>
              </a:rPr>
              <a:t>transferred/translated/transformed</a:t>
            </a:r>
            <a:r>
              <a:rPr lang="en-GB" dirty="0">
                <a:solidFill>
                  <a:schemeClr val="tx1">
                    <a:lumMod val="65000"/>
                    <a:lumOff val="35000"/>
                  </a:schemeClr>
                </a:solidFill>
                <a:latin typeface="Walbaum Display" panose="02070503090703020303" pitchFamily="18" charset="0"/>
              </a:rPr>
              <a:t>.</a:t>
            </a:r>
          </a:p>
          <a:p>
            <a:pPr algn="just"/>
            <a:endParaRPr lang="en-GB" dirty="0">
              <a:solidFill>
                <a:schemeClr val="tx1">
                  <a:lumMod val="65000"/>
                  <a:lumOff val="35000"/>
                </a:schemeClr>
              </a:solidFill>
              <a:latin typeface="Walbaum Display" panose="02070503090703020303" pitchFamily="18" charset="0"/>
            </a:endParaRPr>
          </a:p>
          <a:p>
            <a:pPr algn="just"/>
            <a:r>
              <a:rPr lang="en-GB" dirty="0">
                <a:solidFill>
                  <a:schemeClr val="tx1">
                    <a:lumMod val="65000"/>
                    <a:lumOff val="35000"/>
                  </a:schemeClr>
                </a:solidFill>
                <a:latin typeface="Walbaum Display" panose="02070503090703020303" pitchFamily="18" charset="0"/>
              </a:rPr>
              <a:t>Data, as conceived in ‘text-books’ assumes what Deleuze (1992) has referred to as a </a:t>
            </a:r>
            <a:r>
              <a:rPr lang="en-GB" i="1" dirty="0" err="1">
                <a:solidFill>
                  <a:schemeClr val="tx1">
                    <a:lumMod val="65000"/>
                    <a:lumOff val="35000"/>
                  </a:schemeClr>
                </a:solidFill>
                <a:latin typeface="Walbaum Display" panose="02070503090703020303" pitchFamily="18" charset="0"/>
              </a:rPr>
              <a:t>numericalization</a:t>
            </a:r>
            <a:r>
              <a:rPr lang="en-GB" i="1" dirty="0">
                <a:solidFill>
                  <a:schemeClr val="tx1">
                    <a:lumMod val="65000"/>
                    <a:lumOff val="35000"/>
                  </a:schemeClr>
                </a:solidFill>
                <a:latin typeface="Walbaum Display" panose="02070503090703020303" pitchFamily="18" charset="0"/>
              </a:rPr>
              <a:t> </a:t>
            </a:r>
            <a:r>
              <a:rPr lang="en-GB" dirty="0">
                <a:solidFill>
                  <a:schemeClr val="tx1">
                    <a:lumMod val="65000"/>
                    <a:lumOff val="35000"/>
                  </a:schemeClr>
                </a:solidFill>
                <a:latin typeface="Walbaum Display" panose="02070503090703020303" pitchFamily="18" charset="0"/>
              </a:rPr>
              <a:t>of reality.</a:t>
            </a:r>
          </a:p>
          <a:p>
            <a:pPr algn="just"/>
            <a:endParaRPr lang="en-GB" dirty="0">
              <a:solidFill>
                <a:schemeClr val="tx1">
                  <a:lumMod val="65000"/>
                  <a:lumOff val="35000"/>
                </a:schemeClr>
              </a:solidFill>
              <a:latin typeface="Walbaum Display" panose="02070503090703020303" pitchFamily="18" charset="0"/>
            </a:endParaRPr>
          </a:p>
          <a:p>
            <a:pPr algn="just"/>
            <a:r>
              <a:rPr lang="en-GB" dirty="0">
                <a:solidFill>
                  <a:schemeClr val="tx1">
                    <a:lumMod val="65000"/>
                    <a:lumOff val="35000"/>
                  </a:schemeClr>
                </a:solidFill>
                <a:latin typeface="Walbaum Display" panose="02070503090703020303" pitchFamily="18" charset="0"/>
              </a:rPr>
              <a:t>‘Both as an ex-physicist and as an historian of physical science I feel sure that, for at least a century and a half, quantitative methods have indeed been central to the development of the fields I study. On the other hand, I feel equally convinced that our most prevalent notions both about the function of measurement and about the source of its special efficacy are derived largely from myth.’ </a:t>
            </a:r>
          </a:p>
          <a:p>
            <a:pPr algn="just"/>
            <a:r>
              <a:rPr lang="en-GB" dirty="0">
                <a:solidFill>
                  <a:schemeClr val="tx1">
                    <a:lumMod val="65000"/>
                    <a:lumOff val="35000"/>
                  </a:schemeClr>
                </a:solidFill>
                <a:latin typeface="Walbaum Display" panose="02070503090703020303" pitchFamily="18" charset="0"/>
              </a:rPr>
              <a:t>(T. Khun. 1961. </a:t>
            </a:r>
            <a:r>
              <a:rPr lang="en-GB" i="1" dirty="0">
                <a:solidFill>
                  <a:schemeClr val="tx1">
                    <a:lumMod val="65000"/>
                    <a:lumOff val="35000"/>
                  </a:schemeClr>
                </a:solidFill>
                <a:latin typeface="Walbaum Display" panose="02070503090703020303" pitchFamily="18" charset="0"/>
              </a:rPr>
              <a:t>The Function of Measurement in Modern Physical Science.</a:t>
            </a:r>
            <a:r>
              <a:rPr lang="en-GB" dirty="0">
                <a:solidFill>
                  <a:schemeClr val="tx1">
                    <a:lumMod val="65000"/>
                    <a:lumOff val="35000"/>
                  </a:schemeClr>
                </a:solidFill>
                <a:latin typeface="Walbaum Display" panose="02070503090703020303" pitchFamily="18" charset="0"/>
              </a:rPr>
              <a:t>)</a:t>
            </a:r>
            <a:endParaRPr lang="en-US" dirty="0">
              <a:solidFill>
                <a:schemeClr val="tx1">
                  <a:lumMod val="65000"/>
                  <a:lumOff val="35000"/>
                </a:schemeClr>
              </a:solidFill>
              <a:latin typeface="Walbaum Display" panose="02070503090703020303" pitchFamily="18" charset="0"/>
            </a:endParaRPr>
          </a:p>
        </p:txBody>
      </p:sp>
      <p:sp>
        <p:nvSpPr>
          <p:cNvPr id="2" name="Triangle 1">
            <a:extLst>
              <a:ext uri="{FF2B5EF4-FFF2-40B4-BE49-F238E27FC236}">
                <a16:creationId xmlns:a16="http://schemas.microsoft.com/office/drawing/2014/main" id="{CCA92A9C-0459-3CE0-CB83-7F961EEC046E}"/>
              </a:ext>
            </a:extLst>
          </p:cNvPr>
          <p:cNvSpPr/>
          <p:nvPr/>
        </p:nvSpPr>
        <p:spPr>
          <a:xfrm>
            <a:off x="769455" y="1415441"/>
            <a:ext cx="3751926" cy="2984123"/>
          </a:xfrm>
          <a:prstGeom prst="triangle">
            <a:avLst>
              <a:gd name="adj" fmla="val 50000"/>
            </a:avLst>
          </a:prstGeom>
          <a:solidFill>
            <a:srgbClr val="D84C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03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B8918-815D-AB2D-E0F8-F8041B11503E}"/>
            </a:ext>
          </a:extLst>
        </p:cNvPr>
        <p:cNvGrpSpPr/>
        <p:nvPr/>
      </p:nvGrpSpPr>
      <p:grpSpPr>
        <a:xfrm>
          <a:off x="0" y="0"/>
          <a:ext cx="0" cy="0"/>
          <a:chOff x="0" y="0"/>
          <a:chExt cx="0" cy="0"/>
        </a:xfrm>
      </p:grpSpPr>
      <p:sp>
        <p:nvSpPr>
          <p:cNvPr id="2" name="Triangle 1">
            <a:extLst>
              <a:ext uri="{FF2B5EF4-FFF2-40B4-BE49-F238E27FC236}">
                <a16:creationId xmlns:a16="http://schemas.microsoft.com/office/drawing/2014/main" id="{F7D379B8-B922-5A6A-C19A-6FB272D319FD}"/>
              </a:ext>
            </a:extLst>
          </p:cNvPr>
          <p:cNvSpPr/>
          <p:nvPr/>
        </p:nvSpPr>
        <p:spPr>
          <a:xfrm>
            <a:off x="4220037" y="1936938"/>
            <a:ext cx="3751926" cy="2984123"/>
          </a:xfrm>
          <a:prstGeom prst="triangle">
            <a:avLst>
              <a:gd name="adj" fmla="val 50000"/>
            </a:avLst>
          </a:prstGeom>
          <a:solidFill>
            <a:srgbClr val="D84C3A">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CA17599A-0B34-1487-73E1-651F72C5EC3C}"/>
              </a:ext>
            </a:extLst>
          </p:cNvPr>
          <p:cNvCxnSpPr>
            <a:cxnSpLocks/>
          </p:cNvCxnSpPr>
          <p:nvPr/>
        </p:nvCxnSpPr>
        <p:spPr>
          <a:xfrm>
            <a:off x="4733925" y="4450576"/>
            <a:ext cx="1362075" cy="56592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D63F02E-0013-165B-0D17-4E3809C614F2}"/>
              </a:ext>
            </a:extLst>
          </p:cNvPr>
          <p:cNvSpPr txBox="1"/>
          <p:nvPr/>
        </p:nvSpPr>
        <p:spPr>
          <a:xfrm>
            <a:off x="704849" y="515726"/>
            <a:ext cx="10555817" cy="646331"/>
          </a:xfrm>
          <a:prstGeom prst="rect">
            <a:avLst/>
          </a:prstGeom>
          <a:noFill/>
        </p:spPr>
        <p:txBody>
          <a:bodyPr wrap="square" rtlCol="0">
            <a:spAutoFit/>
          </a:bodyPr>
          <a:lstStyle/>
          <a:p>
            <a:r>
              <a:rPr lang="en-GB" dirty="0">
                <a:latin typeface="Bookman Old Style" panose="02050604050505020204" pitchFamily="18" charset="0"/>
              </a:rPr>
              <a:t>Datafication (Beaulieu &amp;  Leonelli, 2021) / Intensified data sourcing (</a:t>
            </a:r>
            <a:r>
              <a:rPr lang="en-GB" dirty="0" err="1">
                <a:latin typeface="Bookman Old Style" panose="02050604050505020204" pitchFamily="18" charset="0"/>
              </a:rPr>
              <a:t>Hoeyer</a:t>
            </a:r>
            <a:r>
              <a:rPr lang="en-GB" dirty="0">
                <a:latin typeface="Bookman Old Style" panose="02050604050505020204" pitchFamily="18" charset="0"/>
              </a:rPr>
              <a:t>, 2016 &amp; 2023)</a:t>
            </a:r>
            <a:endParaRPr lang="en-GB" i="1" dirty="0">
              <a:latin typeface="Bookman Old Style" panose="02050604050505020204" pitchFamily="18" charset="0"/>
            </a:endParaRPr>
          </a:p>
          <a:p>
            <a:endParaRPr lang="en-GB" dirty="0">
              <a:latin typeface="Bookman Old Style" panose="02050604050505020204" pitchFamily="18" charset="0"/>
            </a:endParaRPr>
          </a:p>
        </p:txBody>
      </p:sp>
      <p:sp>
        <p:nvSpPr>
          <p:cNvPr id="8" name="TextBox 7">
            <a:extLst>
              <a:ext uri="{FF2B5EF4-FFF2-40B4-BE49-F238E27FC236}">
                <a16:creationId xmlns:a16="http://schemas.microsoft.com/office/drawing/2014/main" id="{11EDD1F9-0DAC-285D-3638-E641720D6D5D}"/>
              </a:ext>
            </a:extLst>
          </p:cNvPr>
          <p:cNvSpPr txBox="1"/>
          <p:nvPr/>
        </p:nvSpPr>
        <p:spPr>
          <a:xfrm>
            <a:off x="704849" y="1036797"/>
            <a:ext cx="10555817" cy="5632311"/>
          </a:xfrm>
          <a:prstGeom prst="rect">
            <a:avLst/>
          </a:prstGeom>
          <a:noFill/>
        </p:spPr>
        <p:txBody>
          <a:bodyPr wrap="square" rtlCol="0">
            <a:spAutoFit/>
          </a:bodyPr>
          <a:lstStyle/>
          <a:p>
            <a:pPr marL="342900" indent="-342900">
              <a:buFont typeface="+mj-lt"/>
              <a:buAutoNum type="arabicPeriod"/>
            </a:pPr>
            <a:r>
              <a:rPr lang="en-GB" dirty="0">
                <a:latin typeface="Bookman Old Style" panose="02050604050505020204" pitchFamily="18" charset="0"/>
              </a:rPr>
              <a:t>We live in a time of data abundance.</a:t>
            </a:r>
          </a:p>
          <a:p>
            <a:pPr marL="857250" lvl="1" indent="-400050">
              <a:buFont typeface="+mj-lt"/>
              <a:buAutoNum type="romanLcPeriod"/>
            </a:pPr>
            <a:r>
              <a:rPr lang="en-GB" i="1" dirty="0">
                <a:latin typeface="Bookman Old Style" panose="02050604050505020204" pitchFamily="18" charset="0"/>
              </a:rPr>
              <a:t>This abundance is the product of a concerted building of data infrastructure, and of laborious ‘data work’.</a:t>
            </a:r>
          </a:p>
          <a:p>
            <a:pPr marL="857250" lvl="1" indent="-400050">
              <a:buFont typeface="+mj-lt"/>
              <a:buAutoNum type="romanLcPeriod"/>
            </a:pPr>
            <a:r>
              <a:rPr lang="en-GB" i="1" dirty="0">
                <a:latin typeface="Bookman Old Style" panose="02050604050505020204" pitchFamily="18" charset="0"/>
              </a:rPr>
              <a:t>Management of  database infrastructures and the data they house is a product of complex human and technological labour.</a:t>
            </a:r>
          </a:p>
          <a:p>
            <a:pPr marL="857250" lvl="1" indent="-400050">
              <a:buFont typeface="+mj-lt"/>
              <a:buAutoNum type="romanLcPeriod"/>
            </a:pPr>
            <a:r>
              <a:rPr lang="en-GB" i="1" dirty="0">
                <a:latin typeface="Bookman Old Style" panose="02050604050505020204" pitchFamily="18" charset="0"/>
              </a:rPr>
              <a:t>The more such processes are automated, the more complex and specialised the oversight requirements are.</a:t>
            </a:r>
          </a:p>
          <a:p>
            <a:pPr marL="857250" lvl="1" indent="-400050">
              <a:buFont typeface="+mj-lt"/>
              <a:buAutoNum type="romanLcPeriod"/>
            </a:pPr>
            <a:r>
              <a:rPr lang="en-GB" i="1" dirty="0">
                <a:latin typeface="Bookman Old Style" panose="02050604050505020204" pitchFamily="18" charset="0"/>
              </a:rPr>
              <a:t>As data and their infrastructures increase, and the role they play in life and decision making increases, the stakes of maintaining and managing them become higher, more contingent and the risks of failure grow increasingly catastrophic. (see: Downer, 2024) </a:t>
            </a:r>
          </a:p>
          <a:p>
            <a:pPr marL="857250" lvl="1" indent="-400050">
              <a:buFont typeface="+mj-lt"/>
              <a:buAutoNum type="romanLcPeriod"/>
            </a:pPr>
            <a:r>
              <a:rPr lang="en-GB" i="1" dirty="0">
                <a:latin typeface="Bookman Old Style" panose="02050604050505020204" pitchFamily="18" charset="0"/>
              </a:rPr>
              <a:t>How do we make a data infrastructure  ultra-reliable?</a:t>
            </a:r>
          </a:p>
          <a:p>
            <a:pPr lvl="1"/>
            <a:endParaRPr lang="en-GB" i="1" dirty="0">
              <a:latin typeface="Bookman Old Style" panose="02050604050505020204" pitchFamily="18" charset="0"/>
            </a:endParaRPr>
          </a:p>
          <a:p>
            <a:pPr marL="342900" indent="-342900">
              <a:buFont typeface="+mj-lt"/>
              <a:buAutoNum type="arabicPeriod"/>
            </a:pPr>
            <a:r>
              <a:rPr lang="en-GB" dirty="0">
                <a:latin typeface="Bookman Old Style" panose="02050604050505020204" pitchFamily="18" charset="0"/>
              </a:rPr>
              <a:t>How and of what does data speak?</a:t>
            </a:r>
          </a:p>
          <a:p>
            <a:pPr marL="857250" lvl="1" indent="-400050">
              <a:buFont typeface="+mj-lt"/>
              <a:buAutoNum type="romanLcPeriod"/>
            </a:pPr>
            <a:r>
              <a:rPr lang="en-GB" i="1" dirty="0">
                <a:latin typeface="Bookman Old Style" panose="02050604050505020204" pitchFamily="18" charset="0"/>
              </a:rPr>
              <a:t>Think about the algorithms you interact with each day, and consider how frequently you are served marketing information that is ‘stupid’.</a:t>
            </a:r>
          </a:p>
          <a:p>
            <a:pPr marL="857250" lvl="1" indent="-400050">
              <a:buFont typeface="+mj-lt"/>
              <a:buAutoNum type="romanLcPeriod"/>
            </a:pPr>
            <a:r>
              <a:rPr lang="en-GB" i="1" dirty="0">
                <a:latin typeface="Bookman Old Style" panose="02050604050505020204" pitchFamily="18" charset="0"/>
              </a:rPr>
              <a:t>These algorithms are clearly not stupid though?</a:t>
            </a:r>
          </a:p>
          <a:p>
            <a:pPr marL="857250" lvl="1" indent="-400050">
              <a:buFont typeface="+mj-lt"/>
              <a:buAutoNum type="romanLcPeriod"/>
            </a:pPr>
            <a:r>
              <a:rPr lang="en-GB" i="1" dirty="0">
                <a:latin typeface="Bookman Old Style" panose="02050604050505020204" pitchFamily="18" charset="0"/>
              </a:rPr>
              <a:t>Data can be both intelligent and stupid at the same time.</a:t>
            </a:r>
          </a:p>
          <a:p>
            <a:pPr marL="857250" lvl="1" indent="-400050">
              <a:buFont typeface="+mj-lt"/>
              <a:buAutoNum type="romanLcPeriod"/>
            </a:pPr>
            <a:r>
              <a:rPr lang="en-GB" i="1" dirty="0">
                <a:latin typeface="Bookman Old Style" panose="02050604050505020204" pitchFamily="18" charset="0"/>
              </a:rPr>
              <a:t>Data can thus be accurate, and inaccurate.  Can speak truthfully, and deceptively.</a:t>
            </a:r>
          </a:p>
          <a:p>
            <a:pPr marL="857250" lvl="1" indent="-400050">
              <a:buFont typeface="+mj-lt"/>
              <a:buAutoNum type="romanLcPeriod"/>
            </a:pPr>
            <a:r>
              <a:rPr lang="en-GB" i="1" dirty="0">
                <a:latin typeface="Bookman Old Style" panose="02050604050505020204" pitchFamily="18" charset="0"/>
              </a:rPr>
              <a:t>The truthfulness/deceptiveness of data is not delimited to its use, it is a feature of transformation of reality into abstracted ‘data’.</a:t>
            </a:r>
          </a:p>
        </p:txBody>
      </p:sp>
      <p:sp>
        <p:nvSpPr>
          <p:cNvPr id="3" name="TextBox 2">
            <a:extLst>
              <a:ext uri="{FF2B5EF4-FFF2-40B4-BE49-F238E27FC236}">
                <a16:creationId xmlns:a16="http://schemas.microsoft.com/office/drawing/2014/main" id="{5A90E289-4A2C-F93E-EBFF-6A4E42E8181A}"/>
              </a:ext>
            </a:extLst>
          </p:cNvPr>
          <p:cNvSpPr txBox="1"/>
          <p:nvPr/>
        </p:nvSpPr>
        <p:spPr>
          <a:xfrm>
            <a:off x="851770" y="13653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0132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bldLvl="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C06ED-03E5-0D80-178A-E33B3FD24320}"/>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5F35BCB8-94B0-8B95-EA8B-EE27CB864C6D}"/>
              </a:ext>
            </a:extLst>
          </p:cNvPr>
          <p:cNvGrpSpPr/>
          <p:nvPr/>
        </p:nvGrpSpPr>
        <p:grpSpPr>
          <a:xfrm>
            <a:off x="1605163" y="419059"/>
            <a:ext cx="8981674" cy="6019882"/>
            <a:chOff x="1990725" y="419060"/>
            <a:chExt cx="8981674" cy="6019882"/>
          </a:xfrm>
        </p:grpSpPr>
        <p:pic>
          <p:nvPicPr>
            <p:cNvPr id="2" name="Picture 1" descr="A diagram of a diagram of a diagram&#10;&#10;Description automatically generated with medium confidence">
              <a:extLst>
                <a:ext uri="{FF2B5EF4-FFF2-40B4-BE49-F238E27FC236}">
                  <a16:creationId xmlns:a16="http://schemas.microsoft.com/office/drawing/2014/main" id="{28A6929A-AA61-5FE8-851F-D5B9256466FE}"/>
                </a:ext>
              </a:extLst>
            </p:cNvPr>
            <p:cNvPicPr>
              <a:picLocks noChangeAspect="1"/>
            </p:cNvPicPr>
            <p:nvPr/>
          </p:nvPicPr>
          <p:blipFill>
            <a:blip r:embed="rId3"/>
            <a:stretch>
              <a:fillRect/>
            </a:stretch>
          </p:blipFill>
          <p:spPr>
            <a:xfrm>
              <a:off x="1990725" y="419060"/>
              <a:ext cx="8210550" cy="5721525"/>
            </a:xfrm>
            <a:prstGeom prst="rect">
              <a:avLst/>
            </a:prstGeom>
          </p:spPr>
        </p:pic>
        <p:sp>
          <p:nvSpPr>
            <p:cNvPr id="4" name="TextBox 3">
              <a:extLst>
                <a:ext uri="{FF2B5EF4-FFF2-40B4-BE49-F238E27FC236}">
                  <a16:creationId xmlns:a16="http://schemas.microsoft.com/office/drawing/2014/main" id="{DCEBFD03-3E97-D9B0-B124-27C7B64898F9}"/>
                </a:ext>
              </a:extLst>
            </p:cNvPr>
            <p:cNvSpPr txBox="1"/>
            <p:nvPr/>
          </p:nvSpPr>
          <p:spPr>
            <a:xfrm>
              <a:off x="1990725" y="6158672"/>
              <a:ext cx="8981674" cy="280270"/>
            </a:xfrm>
            <a:prstGeom prst="rect">
              <a:avLst/>
            </a:prstGeom>
            <a:noFill/>
          </p:spPr>
          <p:txBody>
            <a:bodyPr wrap="square">
              <a:spAutoFit/>
            </a:bodyPr>
            <a:lstStyle/>
            <a:p>
              <a:pPr>
                <a:lnSpc>
                  <a:spcPct val="107000"/>
                </a:lnSpc>
                <a:spcAft>
                  <a:spcPts val="800"/>
                </a:spcAft>
              </a:pPr>
              <a:r>
                <a:rPr lang="en-GB" sz="1200" b="1"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rPr>
                <a:t>Source: Latour, B. (1999) </a:t>
              </a:r>
              <a:r>
                <a:rPr lang="en-GB" sz="1200" i="1"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rPr>
                <a:t>Pandora’s Hope: Essays on The Reality Of Science Studies.</a:t>
              </a:r>
              <a:r>
                <a:rPr lang="en-GB" sz="12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rPr>
                <a:t> Cambridge, MA: Harvard University Press.</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239566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E5ECC-4796-B6A0-ACC5-AC8D1F846B3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55C2B2B-2D91-3950-D8DE-5C765491DF1E}"/>
              </a:ext>
            </a:extLst>
          </p:cNvPr>
          <p:cNvSpPr txBox="1"/>
          <p:nvPr/>
        </p:nvSpPr>
        <p:spPr>
          <a:xfrm>
            <a:off x="704849" y="261185"/>
            <a:ext cx="6097656" cy="369332"/>
          </a:xfrm>
          <a:prstGeom prst="rect">
            <a:avLst/>
          </a:prstGeom>
          <a:noFill/>
        </p:spPr>
        <p:txBody>
          <a:bodyPr wrap="square">
            <a:spAutoFit/>
          </a:bodyPr>
          <a:lstStyle/>
          <a:p>
            <a:pPr algn="just"/>
            <a:r>
              <a:rPr lang="en-GB" dirty="0">
                <a:solidFill>
                  <a:srgbClr val="5562DD"/>
                </a:solidFill>
                <a:latin typeface="Walbaum Display" panose="02070503090703020303" pitchFamily="18" charset="0"/>
              </a:rPr>
              <a:t>Circulation, intensification &amp; paradox.</a:t>
            </a:r>
          </a:p>
        </p:txBody>
      </p:sp>
      <p:sp>
        <p:nvSpPr>
          <p:cNvPr id="2" name="TextBox 1">
            <a:extLst>
              <a:ext uri="{FF2B5EF4-FFF2-40B4-BE49-F238E27FC236}">
                <a16:creationId xmlns:a16="http://schemas.microsoft.com/office/drawing/2014/main" id="{6444A96D-8C45-A850-1182-350C5777228B}"/>
              </a:ext>
            </a:extLst>
          </p:cNvPr>
          <p:cNvSpPr txBox="1"/>
          <p:nvPr/>
        </p:nvSpPr>
        <p:spPr>
          <a:xfrm>
            <a:off x="704849" y="730725"/>
            <a:ext cx="11132247" cy="5632311"/>
          </a:xfrm>
          <a:prstGeom prst="rect">
            <a:avLst/>
          </a:prstGeom>
          <a:noFill/>
        </p:spPr>
        <p:txBody>
          <a:bodyPr wrap="square" rtlCol="0">
            <a:spAutoFit/>
          </a:bodyPr>
          <a:lstStyle/>
          <a:p>
            <a:pPr marL="342900" indent="-342900">
              <a:buFont typeface="+mj-lt"/>
              <a:buAutoNum type="arabicPeriod"/>
            </a:pPr>
            <a:r>
              <a:rPr lang="en-GB" dirty="0">
                <a:latin typeface="Bookman Old Style" panose="02050604050505020204" pitchFamily="18" charset="0"/>
              </a:rPr>
              <a:t>Data is valuable because it allows the circulation of certain established transformations.</a:t>
            </a:r>
          </a:p>
          <a:p>
            <a:pPr marL="857250" lvl="1" indent="-400050">
              <a:buFont typeface="+mj-lt"/>
              <a:buAutoNum type="romanLcPeriod"/>
            </a:pPr>
            <a:r>
              <a:rPr lang="en-GB" i="1" dirty="0">
                <a:latin typeface="Bookman Old Style" panose="02050604050505020204" pitchFamily="18" charset="0"/>
              </a:rPr>
              <a:t>We can talk about how many patients have diabetes. </a:t>
            </a:r>
          </a:p>
          <a:p>
            <a:pPr marL="857250" lvl="1" indent="-400050">
              <a:buFont typeface="+mj-lt"/>
              <a:buAutoNum type="romanLcPeriod"/>
            </a:pPr>
            <a:r>
              <a:rPr lang="en-GB" i="1" dirty="0">
                <a:latin typeface="Bookman Old Style" panose="02050604050505020204" pitchFamily="18" charset="0"/>
              </a:rPr>
              <a:t>We can talk about whether they have insulin controlled diabetes, whether they have ‘type 1’ or ‘type 2’ diabetes.</a:t>
            </a:r>
          </a:p>
          <a:p>
            <a:pPr marL="857250" lvl="1" indent="-400050">
              <a:buFont typeface="+mj-lt"/>
              <a:buAutoNum type="romanLcPeriod"/>
            </a:pPr>
            <a:r>
              <a:rPr lang="en-GB" i="1" dirty="0">
                <a:latin typeface="Bookman Old Style" panose="02050604050505020204" pitchFamily="18" charset="0"/>
              </a:rPr>
              <a:t>We can assign a cost value for a surgical intervention and automate payment to hospitals who perform that surgical intervention (see: ICD-10)</a:t>
            </a:r>
          </a:p>
          <a:p>
            <a:pPr lvl="1"/>
            <a:endParaRPr lang="en-GB" i="1" dirty="0">
              <a:latin typeface="Bookman Old Style" panose="02050604050505020204" pitchFamily="18" charset="0"/>
            </a:endParaRPr>
          </a:p>
          <a:p>
            <a:pPr marL="342900" indent="-342900">
              <a:buFont typeface="+mj-lt"/>
              <a:buAutoNum type="arabicPeriod"/>
            </a:pPr>
            <a:r>
              <a:rPr lang="en-GB" dirty="0">
                <a:latin typeface="Bookman Old Style" panose="02050604050505020204" pitchFamily="18" charset="0"/>
              </a:rPr>
              <a:t>The perceived value of this </a:t>
            </a:r>
            <a:r>
              <a:rPr lang="en-GB" dirty="0" err="1">
                <a:latin typeface="Bookman Old Style" panose="02050604050505020204" pitchFamily="18" charset="0"/>
              </a:rPr>
              <a:t>numericalization</a:t>
            </a:r>
            <a:r>
              <a:rPr lang="en-GB" dirty="0">
                <a:latin typeface="Bookman Old Style" panose="02050604050505020204" pitchFamily="18" charset="0"/>
              </a:rPr>
              <a:t>/datafication has led to a great proliferation in what is measured, as well as attempts to retain and reuse these measurements (as data)</a:t>
            </a:r>
          </a:p>
          <a:p>
            <a:pPr marL="857250" lvl="1" indent="-400050">
              <a:buFont typeface="+mj-lt"/>
              <a:buAutoNum type="romanLcPeriod"/>
            </a:pPr>
            <a:r>
              <a:rPr lang="en-GB" i="1" dirty="0">
                <a:latin typeface="Bookman Old Style" panose="02050604050505020204" pitchFamily="18" charset="0"/>
              </a:rPr>
              <a:t>Medical records are used for clinical audit &amp; for biomedical research.</a:t>
            </a:r>
          </a:p>
          <a:p>
            <a:pPr marL="857250" lvl="1" indent="-400050">
              <a:buFont typeface="+mj-lt"/>
              <a:buAutoNum type="romanLcPeriod"/>
            </a:pPr>
            <a:r>
              <a:rPr lang="en-GB" i="1" dirty="0">
                <a:latin typeface="Bookman Old Style" panose="02050604050505020204" pitchFamily="18" charset="0"/>
              </a:rPr>
              <a:t>Programs are underway to build an infrastructure to house NHS data, which can then be used for the purposes of biomedical research &amp; </a:t>
            </a:r>
            <a:r>
              <a:rPr lang="en-GB" i="1" dirty="0" err="1">
                <a:latin typeface="Bookman Old Style" panose="02050604050505020204" pitchFamily="18" charset="0"/>
              </a:rPr>
              <a:t>medtech</a:t>
            </a:r>
            <a:r>
              <a:rPr lang="en-GB" i="1" dirty="0">
                <a:latin typeface="Bookman Old Style" panose="02050604050505020204" pitchFamily="18" charset="0"/>
              </a:rPr>
              <a:t> development at scale (see: NHS England SDE program &amp; Scotland data havens)</a:t>
            </a:r>
          </a:p>
          <a:p>
            <a:pPr lvl="1"/>
            <a:endParaRPr lang="en-GB" i="1" dirty="0">
              <a:latin typeface="Bookman Old Style" panose="02050604050505020204" pitchFamily="18" charset="0"/>
            </a:endParaRPr>
          </a:p>
          <a:p>
            <a:pPr marL="400050" indent="-400050">
              <a:buFont typeface="+mj-lt"/>
              <a:buAutoNum type="arabicPeriod"/>
            </a:pPr>
            <a:r>
              <a:rPr lang="en-GB" i="1" dirty="0" err="1">
                <a:latin typeface="Bookman Old Style" panose="02050604050505020204" pitchFamily="18" charset="0"/>
              </a:rPr>
              <a:t>Numericalization</a:t>
            </a:r>
            <a:r>
              <a:rPr lang="en-GB" i="1" dirty="0">
                <a:latin typeface="Bookman Old Style" panose="02050604050505020204" pitchFamily="18" charset="0"/>
              </a:rPr>
              <a:t>/datafication is a deeply context dependant enterprise. This is why ‘provenance’ is so vital to data scientists, and why an ‘ontology’ is so vital to database engineers.</a:t>
            </a:r>
          </a:p>
          <a:p>
            <a:pPr marL="857250" lvl="1" indent="-400050">
              <a:buFont typeface="+mj-lt"/>
              <a:buAutoNum type="romanLcPeriod"/>
            </a:pPr>
            <a:r>
              <a:rPr lang="en-GB" i="1" dirty="0">
                <a:latin typeface="Bookman Old Style" panose="02050604050505020204" pitchFamily="18" charset="0"/>
              </a:rPr>
              <a:t>Berg (1997) proposed a ‘law of medical information’</a:t>
            </a:r>
          </a:p>
          <a:p>
            <a:pPr marL="857250" lvl="1" indent="-400050">
              <a:buFont typeface="+mj-lt"/>
              <a:buAutoNum type="romanLcPeriod"/>
            </a:pPr>
            <a:r>
              <a:rPr lang="en-GB" i="1" dirty="0">
                <a:latin typeface="Bookman Old Style" panose="02050604050505020204" pitchFamily="18" charset="0"/>
              </a:rPr>
              <a:t>Data are </a:t>
            </a:r>
            <a:r>
              <a:rPr lang="en-GB" dirty="0">
                <a:latin typeface="Bookman Old Style" panose="02050604050505020204" pitchFamily="18" charset="0"/>
              </a:rPr>
              <a:t>‘multiple’ (Mol, 2002).</a:t>
            </a:r>
          </a:p>
          <a:p>
            <a:pPr marL="857250" lvl="1" indent="-400050">
              <a:buFont typeface="+mj-lt"/>
              <a:buAutoNum type="romanLcPeriod"/>
            </a:pPr>
            <a:r>
              <a:rPr lang="en-GB" i="1" dirty="0">
                <a:latin typeface="Bookman Old Style" panose="02050604050505020204" pitchFamily="18" charset="0"/>
              </a:rPr>
              <a:t>Intensified data sourcing deepens the political salience of this multiplicity (</a:t>
            </a:r>
            <a:r>
              <a:rPr lang="en-GB" dirty="0" err="1">
                <a:latin typeface="Bookman Old Style" panose="02050604050505020204" pitchFamily="18" charset="0"/>
              </a:rPr>
              <a:t>Hoeyer</a:t>
            </a:r>
            <a:r>
              <a:rPr lang="en-GB" dirty="0">
                <a:latin typeface="Bookman Old Style" panose="02050604050505020204" pitchFamily="18" charset="0"/>
              </a:rPr>
              <a:t>, 2023).</a:t>
            </a:r>
            <a:endParaRPr lang="en-GB" i="1" dirty="0">
              <a:latin typeface="Bookman Old Style" panose="02050604050505020204" pitchFamily="18" charset="0"/>
            </a:endParaRPr>
          </a:p>
        </p:txBody>
      </p:sp>
    </p:spTree>
    <p:extLst>
      <p:ext uri="{BB962C8B-B14F-4D97-AF65-F5344CB8AC3E}">
        <p14:creationId xmlns:p14="http://schemas.microsoft.com/office/powerpoint/2010/main" val="282978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F717C-ED5B-37E4-991F-A50E804F271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B91D23A-3590-8433-FC84-D5ADB0614697}"/>
              </a:ext>
            </a:extLst>
          </p:cNvPr>
          <p:cNvSpPr txBox="1"/>
          <p:nvPr/>
        </p:nvSpPr>
        <p:spPr>
          <a:xfrm>
            <a:off x="152400" y="3051217"/>
            <a:ext cx="11887199" cy="461665"/>
          </a:xfrm>
          <a:prstGeom prst="rect">
            <a:avLst/>
          </a:prstGeom>
          <a:noFill/>
        </p:spPr>
        <p:txBody>
          <a:bodyPr wrap="square">
            <a:spAutoFit/>
          </a:bodyPr>
          <a:lstStyle/>
          <a:p>
            <a:pPr algn="ctr"/>
            <a:r>
              <a:rPr lang="en-GB" sz="2400" dirty="0">
                <a:solidFill>
                  <a:srgbClr val="5562DD"/>
                </a:solidFill>
                <a:latin typeface="Walbaum Display" panose="02070503090703020303" pitchFamily="18" charset="0"/>
              </a:rPr>
              <a:t>DATAFICATION/NUMERICALIZATION/INTENSIFIED DATA SOURCING</a:t>
            </a:r>
          </a:p>
        </p:txBody>
      </p:sp>
    </p:spTree>
    <p:extLst>
      <p:ext uri="{BB962C8B-B14F-4D97-AF65-F5344CB8AC3E}">
        <p14:creationId xmlns:p14="http://schemas.microsoft.com/office/powerpoint/2010/main" val="2592149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5815</TotalTime>
  <Words>1292</Words>
  <Application>Microsoft Macintosh PowerPoint</Application>
  <PresentationFormat>Widescreen</PresentationFormat>
  <Paragraphs>115</Paragraphs>
  <Slides>19</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Bookman Old Style</vt:lpstr>
      <vt:lpstr>Calibri</vt:lpstr>
      <vt:lpstr>Calibri Light</vt:lpstr>
      <vt:lpstr>Roboto</vt:lpstr>
      <vt:lpstr>Roboto Condensed</vt:lpstr>
      <vt:lpstr>Times New Roman</vt:lpstr>
      <vt:lpstr>Vollkorn</vt:lpstr>
      <vt:lpstr>Walbaum Display</vt:lpstr>
      <vt:lpstr>Office Theme</vt:lpstr>
      <vt:lpstr>Visibility of What? Sociological and historical discussions of how we make and use data in clinical &amp; biomedical knowledge production?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 Perry</dc:creator>
  <cp:lastModifiedBy>Max Perry</cp:lastModifiedBy>
  <cp:revision>13</cp:revision>
  <dcterms:created xsi:type="dcterms:W3CDTF">2023-02-02T13:37:31Z</dcterms:created>
  <dcterms:modified xsi:type="dcterms:W3CDTF">2024-11-13T11:51:31Z</dcterms:modified>
</cp:coreProperties>
</file>